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961734"/>
    <a:srgbClr val="FFFFFF"/>
    <a:srgbClr val="666666"/>
    <a:srgbClr val="B55C71"/>
    <a:srgbClr val="B65C71"/>
    <a:srgbClr val="CA8B99"/>
    <a:srgbClr val="DEB8C2"/>
    <a:srgbClr val="B2B2B2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4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3974"/>
        <p:guide pos="385"/>
        <p:guide pos="970"/>
        <p:guide pos="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30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7785-F569-4B5D-AB05-7280B09FDA2C}" type="datetimeFigureOut">
              <a:rPr lang="de-DE" smtClean="0"/>
              <a:pPr/>
              <a:t>14.07.2011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7805-2F2D-42BB-AF9B-EEB309EFBA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69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4BF85-6384-445A-8429-27CCB3CD07C8}" type="datetimeFigureOut">
              <a:rPr lang="de-DE" smtClean="0"/>
              <a:pPr/>
              <a:t>14.07.2011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3489-CD49-4DAF-BD1E-9506E66CFC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87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Bildquelle: http://de.wikipedia.org/wiki/Berliner_Mauer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4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Bildquelle: http://de.wikipedia.org/wiki/Berliner_Mauer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4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Bildquelle: https://dokuwiki.noctrl.edu/lib/exe/fetch.php?cache=&amp;media=ger:203:2011:spr:loc_ddr.gif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9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Folie1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3627"/>
          </a:xfrm>
          <a:prstGeom prst="rect">
            <a:avLst/>
          </a:prstGeom>
        </p:spPr>
      </p:pic>
      <p:sp>
        <p:nvSpPr>
          <p:cNvPr id="40" name="Rectangle 39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40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hlinkClick r:id="rId3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hlinkClick r:id="rId4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 44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hlinkClick r:id="" action="ppaction://noaction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 46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hlinkClick r:id="" action="ppaction://noaction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hlinkClick r:id="" action="ppaction://noaction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nut 24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52" name="Rectangle 51">
              <a:hlinkClick r:id="" action="ppaction://noaction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Straight Connector 54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olie1_hgr_he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362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630" y="500042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FE4-5E5F-4191-9BC1-11E844B97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1285852" y="6286520"/>
            <a:ext cx="7858149" cy="57148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 userDrawn="1"/>
        </p:nvSpPr>
        <p:spPr>
          <a:xfrm>
            <a:off x="642910" y="5715016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>
            <a:hlinkClick r:id="rId4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35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hlinkClick r:id="" action="ppaction://noaction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hlinkClick r:id="" action="ppaction://noaction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Isosceles Triangle 40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45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51" name="Rectangle 50">
              <a:hlinkClick r:id="" action="ppaction://noaction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lie2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6388"/>
          </a:xfrm>
          <a:prstGeom prst="rect">
            <a:avLst/>
          </a:prstGeom>
        </p:spPr>
      </p:pic>
      <p:sp>
        <p:nvSpPr>
          <p:cNvPr id="54" name="Rectangle 53"/>
          <p:cNvSpPr/>
          <p:nvPr userDrawn="1"/>
        </p:nvSpPr>
        <p:spPr>
          <a:xfrm>
            <a:off x="0" y="1000108"/>
            <a:ext cx="9144000" cy="527686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hlinkClick r:id="rId3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hlinkClick r:id="rId4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hlinkClick r:id="" action="ppaction://noaction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Isosceles Triangle 24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nut 33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sosceles Triangle 37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40" name="Rectangle 39">
              <a:hlinkClick r:id="" action="ppaction://noaction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51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lie2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6388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>
            <a:hlinkClick r:id="rId3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hlinkClick r:id="" action="ppaction://noaction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>
            <a:hlinkClick r:id="" action="ppaction://noaction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nut 35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41" name="Rectangle 40">
              <a:hlinkClick r:id="" action="ppaction://noaction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Straight Connector 41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3FE4-5E5F-4191-9BC1-11E844B97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40017" y="491341"/>
            <a:ext cx="518637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173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96173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85852" y="6286520"/>
            <a:ext cx="7858149" cy="57148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642910" y="5715016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1438268" y="639377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2607D-4FE1-4E55-AF19-3845C7226387}" type="datetimeFigureOut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14.07.2011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43900" y="5375244"/>
            <a:ext cx="1000100" cy="909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75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0xdeutschland.de/die-mauer-teilt-berl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114301"/>
            <a:ext cx="5186370" cy="928670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13. August 1961: </a:t>
            </a:r>
            <a:br>
              <a:rPr lang="de-DE" dirty="0" smtClean="0"/>
            </a:br>
            <a:r>
              <a:rPr lang="de-DE" dirty="0" smtClean="0"/>
              <a:t>Die Mauer wird gebaut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96200" y="5286388"/>
            <a:ext cx="1090642" cy="991496"/>
            <a:chOff x="8143900" y="5357826"/>
            <a:chExt cx="1000100" cy="909185"/>
          </a:xfrm>
        </p:grpSpPr>
        <p:sp>
          <p:nvSpPr>
            <p:cNvPr id="15" name="Rectangle 14">
              <a:hlinkClick r:id="rId3"/>
            </p:cNvPr>
            <p:cNvSpPr/>
            <p:nvPr/>
          </p:nvSpPr>
          <p:spPr>
            <a:xfrm>
              <a:off x="8143900" y="5357826"/>
              <a:ext cx="1000100" cy="9091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Isosceles Triangle 16">
              <a:hlinkClick r:id="rId3"/>
            </p:cNvPr>
            <p:cNvSpPr/>
            <p:nvPr/>
          </p:nvSpPr>
          <p:spPr>
            <a:xfrm rot="5400000">
              <a:off x="8472515" y="5672153"/>
              <a:ext cx="414340" cy="3571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tangle 5"/>
          <p:cNvSpPr/>
          <p:nvPr/>
        </p:nvSpPr>
        <p:spPr>
          <a:xfrm>
            <a:off x="8786842" y="385762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85852" y="1000108"/>
            <a:ext cx="6858048" cy="5267342"/>
            <a:chOff x="1285852" y="1000108"/>
            <a:chExt cx="6858048" cy="5267342"/>
          </a:xfrm>
        </p:grpSpPr>
        <p:sp>
          <p:nvSpPr>
            <p:cNvPr id="20" name="Rectangle 19"/>
            <p:cNvSpPr/>
            <p:nvPr/>
          </p:nvSpPr>
          <p:spPr>
            <a:xfrm>
              <a:off x="1285852" y="1500174"/>
              <a:ext cx="6848498" cy="4767276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1285876" y="1000108"/>
              <a:ext cx="6858024" cy="500066"/>
              <a:chOff x="3865133" y="714356"/>
              <a:chExt cx="4993116" cy="50006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65133" y="714356"/>
                <a:ext cx="4993116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74050" y="804430"/>
                <a:ext cx="4728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Berliner Mauer</a:t>
                </a:r>
                <a:endPara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5" name="Picture 14" descr="746px-Karte_berliner_mauer_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500173"/>
            <a:ext cx="5929354" cy="47689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119039"/>
            <a:ext cx="5186370" cy="928670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13. August 1961: </a:t>
            </a:r>
            <a:br>
              <a:rPr lang="de-DE" dirty="0" smtClean="0"/>
            </a:br>
            <a:r>
              <a:rPr lang="de-DE" dirty="0" smtClean="0"/>
              <a:t>Die Mauer wird gebaut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5716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61734"/>
                </a:solidFill>
                <a:latin typeface="Arial" pitchFamily="34" charset="0"/>
                <a:cs typeface="Arial" pitchFamily="34" charset="0"/>
              </a:rPr>
              <a:t>Nach dem 13. August 1961: </a:t>
            </a:r>
          </a:p>
          <a:p>
            <a:r>
              <a:rPr lang="de-DE" sz="1400" dirty="0" smtClean="0">
                <a:solidFill>
                  <a:srgbClr val="961734"/>
                </a:solidFill>
                <a:latin typeface="Arial" pitchFamily="34" charset="0"/>
                <a:cs typeface="Arial" pitchFamily="34" charset="0"/>
              </a:rPr>
              <a:t>43 km Mauer in Berlin</a:t>
            </a:r>
            <a:endParaRPr lang="de-DE" sz="1400" dirty="0">
              <a:solidFill>
                <a:srgbClr val="96173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aue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254" y="2116612"/>
            <a:ext cx="1750291" cy="3315068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/>
        </p:nvSpPr>
        <p:spPr>
          <a:xfrm>
            <a:off x="8786842" y="457200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2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85852" y="1000108"/>
            <a:ext cx="6858048" cy="5267342"/>
            <a:chOff x="1285852" y="1000108"/>
            <a:chExt cx="6858048" cy="5267342"/>
          </a:xfrm>
        </p:grpSpPr>
        <p:sp>
          <p:nvSpPr>
            <p:cNvPr id="14" name="Rectangle 13"/>
            <p:cNvSpPr/>
            <p:nvPr/>
          </p:nvSpPr>
          <p:spPr>
            <a:xfrm>
              <a:off x="1285852" y="1495425"/>
              <a:ext cx="6848498" cy="4772025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1296988" y="1000108"/>
              <a:ext cx="6846912" cy="500066"/>
              <a:chOff x="3873223" y="714356"/>
              <a:chExt cx="4985026" cy="50006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73223" y="714356"/>
                <a:ext cx="4985026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74050" y="804430"/>
                <a:ext cx="4728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Berliner Mauer</a:t>
                </a:r>
                <a:endPara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7" name="Picture 36" descr="brd-dd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12" y="1919270"/>
            <a:ext cx="3030199" cy="41145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495304"/>
            <a:ext cx="5186370" cy="928670"/>
          </a:xfrm>
        </p:spPr>
        <p:txBody>
          <a:bodyPr>
            <a:normAutofit/>
          </a:bodyPr>
          <a:lstStyle/>
          <a:p>
            <a:r>
              <a:rPr lang="de-DE" dirty="0" smtClean="0"/>
              <a:t>„Die Mauer“ von 1961 bis 1989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429015" y="1571612"/>
            <a:ext cx="31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1734"/>
                </a:solidFill>
              </a:rPr>
              <a:t>Die deutsch-deutsche Grenze</a:t>
            </a:r>
            <a:endParaRPr lang="de-DE" dirty="0">
              <a:solidFill>
                <a:srgbClr val="96173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2080651"/>
            <a:ext cx="31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1734"/>
                </a:solidFill>
              </a:rPr>
              <a:t>Die Mauer in Berlin</a:t>
            </a:r>
            <a:endParaRPr lang="de-DE" dirty="0">
              <a:solidFill>
                <a:srgbClr val="961734"/>
              </a:solidFill>
            </a:endParaRPr>
          </a:p>
        </p:txBody>
      </p:sp>
      <p:pic>
        <p:nvPicPr>
          <p:cNvPr id="23" name="Picture 22" descr="Mauer_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901" y="2426800"/>
            <a:ext cx="897016" cy="2114752"/>
          </a:xfrm>
          <a:prstGeom prst="rect">
            <a:avLst/>
          </a:prstGeom>
        </p:spPr>
      </p:pic>
      <p:pic>
        <p:nvPicPr>
          <p:cNvPr id="34" name="Picture 33" descr="F3_Berlin_gro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436" y="2449983"/>
            <a:ext cx="4242390" cy="2907843"/>
          </a:xfrm>
          <a:prstGeom prst="rect">
            <a:avLst/>
          </a:prstGeom>
        </p:spPr>
      </p:pic>
      <p:pic>
        <p:nvPicPr>
          <p:cNvPr id="35" name="Picture 34" descr="Maue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108" y="2769075"/>
            <a:ext cx="1038491" cy="1966914"/>
          </a:xfrm>
          <a:prstGeom prst="rect">
            <a:avLst/>
          </a:prstGeom>
          <a:effectLst/>
        </p:spPr>
      </p:pic>
      <p:pic>
        <p:nvPicPr>
          <p:cNvPr id="36" name="Picture 35" descr="F3_Berl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582" y="3138487"/>
            <a:ext cx="249641" cy="195174"/>
          </a:xfrm>
          <a:prstGeom prst="rect">
            <a:avLst/>
          </a:prstGeom>
        </p:spPr>
      </p:pic>
      <p:pic>
        <p:nvPicPr>
          <p:cNvPr id="29" name="Picture 28" descr="F3_Berl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897" y="3000374"/>
            <a:ext cx="563864" cy="4408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86842" y="5286388"/>
            <a:ext cx="357190" cy="357190"/>
          </a:xfrm>
          <a:prstGeom prst="rect">
            <a:avLst/>
          </a:prstGeom>
          <a:noFill/>
          <a:ln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bp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15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13. August 1961:  Die Mauer wird gebaut</vt:lpstr>
      <vt:lpstr>13. August 1961:  Die Mauer wird gebaut</vt:lpstr>
      <vt:lpstr>„Die Mauer“ von 1961 bis 1989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Gabi Netz</dc:creator>
  <cp:lastModifiedBy>Gabi Netz</cp:lastModifiedBy>
  <cp:revision>174</cp:revision>
  <dcterms:created xsi:type="dcterms:W3CDTF">2011-06-08T12:10:25Z</dcterms:created>
  <dcterms:modified xsi:type="dcterms:W3CDTF">2011-07-14T13:25:43Z</dcterms:modified>
</cp:coreProperties>
</file>