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A7A7"/>
    <a:srgbClr val="961734"/>
    <a:srgbClr val="FFFFFF"/>
    <a:srgbClr val="666666"/>
    <a:srgbClr val="B55C71"/>
    <a:srgbClr val="B65C71"/>
    <a:srgbClr val="CA8B99"/>
    <a:srgbClr val="DEB8C2"/>
    <a:srgbClr val="B2B2B2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14" autoAdjust="0"/>
  </p:normalViewPr>
  <p:slideViewPr>
    <p:cSldViewPr>
      <p:cViewPr>
        <p:scale>
          <a:sx n="100" d="100"/>
          <a:sy n="100" d="100"/>
        </p:scale>
        <p:origin x="-210" y="-72"/>
      </p:cViewPr>
      <p:guideLst>
        <p:guide orient="horz" pos="3974"/>
        <p:guide pos="385"/>
        <p:guide pos="970"/>
        <p:guide pos="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-304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C7785-F569-4B5D-AB05-7280B09FDA2C}" type="datetimeFigureOut">
              <a:rPr lang="de-DE" smtClean="0"/>
              <a:pPr/>
              <a:t>14.07.2011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17805-2F2D-42BB-AF9B-EEB309EFBA7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6695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4BF85-6384-445A-8429-27CCB3CD07C8}" type="datetimeFigureOut">
              <a:rPr lang="de-DE" smtClean="0"/>
              <a:pPr/>
              <a:t>14.07.2011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F3489-CD49-4DAF-BD1E-9506E66CFC2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87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3489-CD49-4DAF-BD1E-9506E66CFC21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457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3489-CD49-4DAF-BD1E-9506E66CFC2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457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3489-CD49-4DAF-BD1E-9506E66CFC21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457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3489-CD49-4DAF-BD1E-9506E66CFC21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45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4.xml"/><Relationship Id="rId5" Type="http://schemas.openxmlformats.org/officeDocument/2006/relationships/slide" Target="../slides/slide3.xml"/><Relationship Id="rId4" Type="http://schemas.openxmlformats.org/officeDocument/2006/relationships/slide" Target="../slides/slide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4.xml"/><Relationship Id="rId5" Type="http://schemas.openxmlformats.org/officeDocument/2006/relationships/slide" Target="../slides/slide3.xml"/><Relationship Id="rId4" Type="http://schemas.openxmlformats.org/officeDocument/2006/relationships/slide" Target="../slides/slide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4.xml"/><Relationship Id="rId5" Type="http://schemas.openxmlformats.org/officeDocument/2006/relationships/slide" Target="../slides/slide3.xml"/><Relationship Id="rId4" Type="http://schemas.openxmlformats.org/officeDocument/2006/relationships/slide" Target="../slides/slid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4.xml"/><Relationship Id="rId5" Type="http://schemas.openxmlformats.org/officeDocument/2006/relationships/slide" Target="../slides/slide3.xml"/><Relationship Id="rId4" Type="http://schemas.openxmlformats.org/officeDocument/2006/relationships/slide" Target="../slides/sl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1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Folie1_hg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273627"/>
          </a:xfrm>
          <a:prstGeom prst="rect">
            <a:avLst/>
          </a:prstGeom>
        </p:spPr>
      </p:pic>
      <p:sp>
        <p:nvSpPr>
          <p:cNvPr id="40" name="Rectangle 39">
            <a:hlinkClick r:id="rId3" action="ppaction://hlinksldjump"/>
          </p:cNvPr>
          <p:cNvSpPr/>
          <p:nvPr userDrawn="1"/>
        </p:nvSpPr>
        <p:spPr>
          <a:xfrm>
            <a:off x="8786810" y="100010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tangle 40"/>
          <p:cNvSpPr/>
          <p:nvPr userDrawn="1"/>
        </p:nvSpPr>
        <p:spPr>
          <a:xfrm>
            <a:off x="8786810" y="13572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tangle 41">
            <a:hlinkClick r:id="rId4" action="ppaction://hlinksldjump"/>
          </p:cNvPr>
          <p:cNvSpPr/>
          <p:nvPr userDrawn="1"/>
        </p:nvSpPr>
        <p:spPr>
          <a:xfrm>
            <a:off x="8786810" y="171448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tangle 42"/>
          <p:cNvSpPr/>
          <p:nvPr userDrawn="1"/>
        </p:nvSpPr>
        <p:spPr>
          <a:xfrm>
            <a:off x="8786810" y="207167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tangle 43">
            <a:hlinkClick r:id="rId5" action="ppaction://hlinksldjump"/>
          </p:cNvPr>
          <p:cNvSpPr/>
          <p:nvPr userDrawn="1"/>
        </p:nvSpPr>
        <p:spPr>
          <a:xfrm>
            <a:off x="8786810" y="2428868"/>
            <a:ext cx="357190" cy="35719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tangle 44"/>
          <p:cNvSpPr/>
          <p:nvPr userDrawn="1"/>
        </p:nvSpPr>
        <p:spPr>
          <a:xfrm>
            <a:off x="8786810" y="278605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tangle 45">
            <a:hlinkClick r:id="rId6" action="ppaction://hlinksldjump"/>
          </p:cNvPr>
          <p:cNvSpPr/>
          <p:nvPr userDrawn="1"/>
        </p:nvSpPr>
        <p:spPr>
          <a:xfrm>
            <a:off x="8786810" y="3143248"/>
            <a:ext cx="357190" cy="35719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tangle 46"/>
          <p:cNvSpPr/>
          <p:nvPr userDrawn="1"/>
        </p:nvSpPr>
        <p:spPr>
          <a:xfrm>
            <a:off x="8786810" y="350043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tangle 47">
            <a:hlinkClick r:id="" action="ppaction://noaction"/>
          </p:cNvPr>
          <p:cNvSpPr/>
          <p:nvPr userDrawn="1"/>
        </p:nvSpPr>
        <p:spPr>
          <a:xfrm>
            <a:off x="8786810" y="385762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tangle 48"/>
          <p:cNvSpPr/>
          <p:nvPr userDrawn="1"/>
        </p:nvSpPr>
        <p:spPr>
          <a:xfrm>
            <a:off x="8786810" y="421481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tangle 49">
            <a:hlinkClick r:id="" action="ppaction://noaction"/>
          </p:cNvPr>
          <p:cNvSpPr/>
          <p:nvPr userDrawn="1"/>
        </p:nvSpPr>
        <p:spPr>
          <a:xfrm>
            <a:off x="8786810" y="457200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tangle 50"/>
          <p:cNvSpPr/>
          <p:nvPr userDrawn="1"/>
        </p:nvSpPr>
        <p:spPr>
          <a:xfrm>
            <a:off x="8786810" y="49291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1190630" y="498276"/>
            <a:ext cx="5186370" cy="92867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96173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8143900" y="0"/>
            <a:ext cx="1000100" cy="100010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/>
          <p:cNvSpPr/>
          <p:nvPr userDrawn="1"/>
        </p:nvSpPr>
        <p:spPr>
          <a:xfrm>
            <a:off x="0" y="6273534"/>
            <a:ext cx="642910" cy="58446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/>
          <p:cNvSpPr/>
          <p:nvPr userDrawn="1"/>
        </p:nvSpPr>
        <p:spPr>
          <a:xfrm>
            <a:off x="642910" y="5688889"/>
            <a:ext cx="642910" cy="584466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26"/>
          <p:cNvSpPr/>
          <p:nvPr userDrawn="1"/>
        </p:nvSpPr>
        <p:spPr>
          <a:xfrm>
            <a:off x="1285852" y="6270171"/>
            <a:ext cx="7858149" cy="587829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Isosceles Triangle 14"/>
          <p:cNvSpPr/>
          <p:nvPr userDrawn="1"/>
        </p:nvSpPr>
        <p:spPr>
          <a:xfrm rot="5400000">
            <a:off x="8904001" y="1102027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8886851" y="1785926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8886851" y="1857364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8886851" y="1928802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8886851" y="2000240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onut 24"/>
          <p:cNvSpPr/>
          <p:nvPr userDrawn="1"/>
        </p:nvSpPr>
        <p:spPr>
          <a:xfrm>
            <a:off x="8867806" y="2505069"/>
            <a:ext cx="195294" cy="195294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8905910" y="3181352"/>
            <a:ext cx="45719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tangle 30"/>
          <p:cNvSpPr/>
          <p:nvPr userDrawn="1"/>
        </p:nvSpPr>
        <p:spPr>
          <a:xfrm>
            <a:off x="8977348" y="3309939"/>
            <a:ext cx="45719" cy="14287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Isosceles Triangle 36"/>
          <p:cNvSpPr/>
          <p:nvPr userDrawn="1"/>
        </p:nvSpPr>
        <p:spPr>
          <a:xfrm rot="5400000">
            <a:off x="8895567" y="3959541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tangle 52"/>
          <p:cNvSpPr/>
          <p:nvPr userDrawn="1"/>
        </p:nvSpPr>
        <p:spPr>
          <a:xfrm>
            <a:off x="8786810" y="5643578"/>
            <a:ext cx="357190" cy="623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1" name="Group 70"/>
          <p:cNvGrpSpPr/>
          <p:nvPr userDrawn="1"/>
        </p:nvGrpSpPr>
        <p:grpSpPr>
          <a:xfrm>
            <a:off x="8786810" y="5286388"/>
            <a:ext cx="357190" cy="361904"/>
            <a:chOff x="8786810" y="5286388"/>
            <a:chExt cx="357190" cy="361904"/>
          </a:xfrm>
        </p:grpSpPr>
        <p:sp>
          <p:nvSpPr>
            <p:cNvPr id="52" name="Rectangle 51">
              <a:hlinkClick r:id="" action="ppaction://noaction"/>
            </p:cNvPr>
            <p:cNvSpPr/>
            <p:nvPr userDrawn="1"/>
          </p:nvSpPr>
          <p:spPr>
            <a:xfrm>
              <a:off x="8786810" y="5286388"/>
              <a:ext cx="357190" cy="357190"/>
            </a:xfrm>
            <a:prstGeom prst="rect">
              <a:avLst/>
            </a:prstGeom>
            <a:solidFill>
              <a:srgbClr val="961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Straight Connector 54"/>
            <p:cNvCxnSpPr/>
            <p:nvPr userDrawn="1"/>
          </p:nvCxnSpPr>
          <p:spPr>
            <a:xfrm rot="10800000" flipH="1">
              <a:off x="8786810" y="5372115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rot="10800000" flipH="1">
              <a:off x="8786810" y="546736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rot="10800000" flipH="1">
              <a:off x="8786810" y="555785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rot="16200000" flipH="1" flipV="1">
              <a:off x="8826138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rot="16200000" flipH="1" flipV="1">
              <a:off x="8969014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rot="16200000" flipH="1" flipV="1">
              <a:off x="8887991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6200000" flipH="1" flipV="1">
              <a:off x="9033246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rot="16200000" flipH="1" flipV="1">
              <a:off x="8818995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rot="16200000" flipH="1" flipV="1">
              <a:off x="8961871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rot="16200000" flipH="1" flipV="1">
              <a:off x="8880848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rot="16200000" flipH="1" flipV="1">
              <a:off x="9026103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Freeform 71"/>
          <p:cNvSpPr/>
          <p:nvPr userDrawn="1"/>
        </p:nvSpPr>
        <p:spPr>
          <a:xfrm>
            <a:off x="8829705" y="4633922"/>
            <a:ext cx="266950" cy="223828"/>
          </a:xfrm>
          <a:custGeom>
            <a:avLst/>
            <a:gdLst>
              <a:gd name="connsiteX0" fmla="*/ 463254 w 5759154"/>
              <a:gd name="connsiteY0" fmla="*/ 1242328 h 4680853"/>
              <a:gd name="connsiteX1" fmla="*/ 720429 w 5759154"/>
              <a:gd name="connsiteY1" fmla="*/ 1042303 h 4680853"/>
              <a:gd name="connsiteX2" fmla="*/ 1091904 w 5759154"/>
              <a:gd name="connsiteY2" fmla="*/ 1204228 h 4680853"/>
              <a:gd name="connsiteX3" fmla="*/ 1187154 w 5759154"/>
              <a:gd name="connsiteY3" fmla="*/ 1185178 h 4680853"/>
              <a:gd name="connsiteX4" fmla="*/ 1044279 w 5759154"/>
              <a:gd name="connsiteY4" fmla="*/ 956578 h 4680853"/>
              <a:gd name="connsiteX5" fmla="*/ 1244304 w 5759154"/>
              <a:gd name="connsiteY5" fmla="*/ 661303 h 4680853"/>
              <a:gd name="connsiteX6" fmla="*/ 1568154 w 5759154"/>
              <a:gd name="connsiteY6" fmla="*/ 642253 h 4680853"/>
              <a:gd name="connsiteX7" fmla="*/ 1777704 w 5759154"/>
              <a:gd name="connsiteY7" fmla="*/ 213628 h 4680853"/>
              <a:gd name="connsiteX8" fmla="*/ 1901529 w 5759154"/>
              <a:gd name="connsiteY8" fmla="*/ 223153 h 4680853"/>
              <a:gd name="connsiteX9" fmla="*/ 1996779 w 5759154"/>
              <a:gd name="connsiteY9" fmla="*/ 680353 h 4680853"/>
              <a:gd name="connsiteX10" fmla="*/ 2473029 w 5759154"/>
              <a:gd name="connsiteY10" fmla="*/ 718453 h 4680853"/>
              <a:gd name="connsiteX11" fmla="*/ 2711154 w 5759154"/>
              <a:gd name="connsiteY11" fmla="*/ 413653 h 4680853"/>
              <a:gd name="connsiteX12" fmla="*/ 2968329 w 5759154"/>
              <a:gd name="connsiteY12" fmla="*/ 547003 h 4680853"/>
              <a:gd name="connsiteX13" fmla="*/ 3349329 w 5759154"/>
              <a:gd name="connsiteY13" fmla="*/ 289828 h 4680853"/>
              <a:gd name="connsiteX14" fmla="*/ 3215979 w 5759154"/>
              <a:gd name="connsiteY14" fmla="*/ 127903 h 4680853"/>
              <a:gd name="connsiteX15" fmla="*/ 3482679 w 5759154"/>
              <a:gd name="connsiteY15" fmla="*/ 108853 h 4680853"/>
              <a:gd name="connsiteX16" fmla="*/ 3530304 w 5759154"/>
              <a:gd name="connsiteY16" fmla="*/ 327928 h 4680853"/>
              <a:gd name="connsiteX17" fmla="*/ 3701754 w 5759154"/>
              <a:gd name="connsiteY17" fmla="*/ 432703 h 4680853"/>
              <a:gd name="connsiteX18" fmla="*/ 3739854 w 5759154"/>
              <a:gd name="connsiteY18" fmla="*/ 642253 h 4680853"/>
              <a:gd name="connsiteX19" fmla="*/ 3596979 w 5759154"/>
              <a:gd name="connsiteY19" fmla="*/ 756553 h 4680853"/>
              <a:gd name="connsiteX20" fmla="*/ 3530304 w 5759154"/>
              <a:gd name="connsiteY20" fmla="*/ 985153 h 4680853"/>
              <a:gd name="connsiteX21" fmla="*/ 3663654 w 5759154"/>
              <a:gd name="connsiteY21" fmla="*/ 1118503 h 4680853"/>
              <a:gd name="connsiteX22" fmla="*/ 3825579 w 5759154"/>
              <a:gd name="connsiteY22" fmla="*/ 1147078 h 4680853"/>
              <a:gd name="connsiteX23" fmla="*/ 4292304 w 5759154"/>
              <a:gd name="connsiteY23" fmla="*/ 1489978 h 4680853"/>
              <a:gd name="connsiteX24" fmla="*/ 4292304 w 5759154"/>
              <a:gd name="connsiteY24" fmla="*/ 1499503 h 4680853"/>
              <a:gd name="connsiteX25" fmla="*/ 4339929 w 5759154"/>
              <a:gd name="connsiteY25" fmla="*/ 1794778 h 4680853"/>
              <a:gd name="connsiteX26" fmla="*/ 4759029 w 5759154"/>
              <a:gd name="connsiteY26" fmla="*/ 1870978 h 4680853"/>
              <a:gd name="connsiteX27" fmla="*/ 4701879 w 5759154"/>
              <a:gd name="connsiteY27" fmla="*/ 1956703 h 4680853"/>
              <a:gd name="connsiteX28" fmla="*/ 4901904 w 5759154"/>
              <a:gd name="connsiteY28" fmla="*/ 2032903 h 4680853"/>
              <a:gd name="connsiteX29" fmla="*/ 4911429 w 5759154"/>
              <a:gd name="connsiteY29" fmla="*/ 2099578 h 4680853"/>
              <a:gd name="connsiteX30" fmla="*/ 4711404 w 5759154"/>
              <a:gd name="connsiteY30" fmla="*/ 2251978 h 4680853"/>
              <a:gd name="connsiteX31" fmla="*/ 4520904 w 5759154"/>
              <a:gd name="connsiteY31" fmla="*/ 2813953 h 4680853"/>
              <a:gd name="connsiteX32" fmla="*/ 4625679 w 5759154"/>
              <a:gd name="connsiteY32" fmla="*/ 2871103 h 4680853"/>
              <a:gd name="connsiteX33" fmla="*/ 4816179 w 5759154"/>
              <a:gd name="connsiteY33" fmla="*/ 2699653 h 4680853"/>
              <a:gd name="connsiteX34" fmla="*/ 5759154 w 5759154"/>
              <a:gd name="connsiteY34" fmla="*/ 3214003 h 4680853"/>
              <a:gd name="connsiteX35" fmla="*/ 5625804 w 5759154"/>
              <a:gd name="connsiteY35" fmla="*/ 3328303 h 4680853"/>
              <a:gd name="connsiteX36" fmla="*/ 5492454 w 5759154"/>
              <a:gd name="connsiteY36" fmla="*/ 3585478 h 4680853"/>
              <a:gd name="connsiteX37" fmla="*/ 5578179 w 5759154"/>
              <a:gd name="connsiteY37" fmla="*/ 3737878 h 4680853"/>
              <a:gd name="connsiteX38" fmla="*/ 5492454 w 5759154"/>
              <a:gd name="connsiteY38" fmla="*/ 3880753 h 4680853"/>
              <a:gd name="connsiteX39" fmla="*/ 5159079 w 5759154"/>
              <a:gd name="connsiteY39" fmla="*/ 4052203 h 4680853"/>
              <a:gd name="connsiteX40" fmla="*/ 5282904 w 5759154"/>
              <a:gd name="connsiteY40" fmla="*/ 4185553 h 4680853"/>
              <a:gd name="connsiteX41" fmla="*/ 5187654 w 5759154"/>
              <a:gd name="connsiteY41" fmla="*/ 4290328 h 4680853"/>
              <a:gd name="connsiteX42" fmla="*/ 5035254 w 5759154"/>
              <a:gd name="connsiteY42" fmla="*/ 4299853 h 4680853"/>
              <a:gd name="connsiteX43" fmla="*/ 4835229 w 5759154"/>
              <a:gd name="connsiteY43" fmla="*/ 4680853 h 4680853"/>
              <a:gd name="connsiteX44" fmla="*/ 4730454 w 5759154"/>
              <a:gd name="connsiteY44" fmla="*/ 4518928 h 4680853"/>
              <a:gd name="connsiteX45" fmla="*/ 4835229 w 5759154"/>
              <a:gd name="connsiteY45" fmla="*/ 4214128 h 4680853"/>
              <a:gd name="connsiteX46" fmla="*/ 4663779 w 5759154"/>
              <a:gd name="connsiteY46" fmla="*/ 4071253 h 4680853"/>
              <a:gd name="connsiteX47" fmla="*/ 4635204 w 5759154"/>
              <a:gd name="connsiteY47" fmla="*/ 4080778 h 4680853"/>
              <a:gd name="connsiteX48" fmla="*/ 4463754 w 5759154"/>
              <a:gd name="connsiteY48" fmla="*/ 4223653 h 4680853"/>
              <a:gd name="connsiteX49" fmla="*/ 4482804 w 5759154"/>
              <a:gd name="connsiteY49" fmla="*/ 4195078 h 4680853"/>
              <a:gd name="connsiteX50" fmla="*/ 4330404 w 5759154"/>
              <a:gd name="connsiteY50" fmla="*/ 3899803 h 4680853"/>
              <a:gd name="connsiteX51" fmla="*/ 3873204 w 5759154"/>
              <a:gd name="connsiteY51" fmla="*/ 3966478 h 4680853"/>
              <a:gd name="connsiteX52" fmla="*/ 3873204 w 5759154"/>
              <a:gd name="connsiteY52" fmla="*/ 3804553 h 4680853"/>
              <a:gd name="connsiteX53" fmla="*/ 3377904 w 5759154"/>
              <a:gd name="connsiteY53" fmla="*/ 3899803 h 4680853"/>
              <a:gd name="connsiteX54" fmla="*/ 3273129 w 5759154"/>
              <a:gd name="connsiteY54" fmla="*/ 3480703 h 4680853"/>
              <a:gd name="connsiteX55" fmla="*/ 2882604 w 5759154"/>
              <a:gd name="connsiteY55" fmla="*/ 3671203 h 4680853"/>
              <a:gd name="connsiteX56" fmla="*/ 2996904 w 5759154"/>
              <a:gd name="connsiteY56" fmla="*/ 4033153 h 4680853"/>
              <a:gd name="connsiteX57" fmla="*/ 2854029 w 5759154"/>
              <a:gd name="connsiteY57" fmla="*/ 4156978 h 4680853"/>
              <a:gd name="connsiteX58" fmla="*/ 2606379 w 5759154"/>
              <a:gd name="connsiteY58" fmla="*/ 4080778 h 4680853"/>
              <a:gd name="connsiteX59" fmla="*/ 2187279 w 5759154"/>
              <a:gd name="connsiteY59" fmla="*/ 3652153 h 4680853"/>
              <a:gd name="connsiteX60" fmla="*/ 1977729 w 5759154"/>
              <a:gd name="connsiteY60" fmla="*/ 3795028 h 4680853"/>
              <a:gd name="connsiteX61" fmla="*/ 1806279 w 5759154"/>
              <a:gd name="connsiteY61" fmla="*/ 3575953 h 4680853"/>
              <a:gd name="connsiteX62" fmla="*/ 1634829 w 5759154"/>
              <a:gd name="connsiteY62" fmla="*/ 3747403 h 4680853"/>
              <a:gd name="connsiteX63" fmla="*/ 1206204 w 5759154"/>
              <a:gd name="connsiteY63" fmla="*/ 3490228 h 4680853"/>
              <a:gd name="connsiteX64" fmla="*/ 701379 w 5759154"/>
              <a:gd name="connsiteY64" fmla="*/ 3766453 h 4680853"/>
              <a:gd name="connsiteX65" fmla="*/ 596604 w 5759154"/>
              <a:gd name="connsiteY65" fmla="*/ 3890278 h 4680853"/>
              <a:gd name="connsiteX66" fmla="*/ 101304 w 5759154"/>
              <a:gd name="connsiteY66" fmla="*/ 3518803 h 4680853"/>
              <a:gd name="connsiteX67" fmla="*/ 396579 w 5759154"/>
              <a:gd name="connsiteY67" fmla="*/ 3271153 h 4680853"/>
              <a:gd name="connsiteX68" fmla="*/ 282279 w 5759154"/>
              <a:gd name="connsiteY68" fmla="*/ 3061603 h 4680853"/>
              <a:gd name="connsiteX69" fmla="*/ 329904 w 5759154"/>
              <a:gd name="connsiteY69" fmla="*/ 2728228 h 4680853"/>
              <a:gd name="connsiteX70" fmla="*/ 796629 w 5759154"/>
              <a:gd name="connsiteY70" fmla="*/ 2271028 h 4680853"/>
              <a:gd name="connsiteX71" fmla="*/ 558504 w 5759154"/>
              <a:gd name="connsiteY71" fmla="*/ 2175778 h 4680853"/>
              <a:gd name="connsiteX72" fmla="*/ 644229 w 5759154"/>
              <a:gd name="connsiteY72" fmla="*/ 1480453 h 4680853"/>
              <a:gd name="connsiteX73" fmla="*/ 663279 w 5759154"/>
              <a:gd name="connsiteY73" fmla="*/ 1299478 h 4680853"/>
              <a:gd name="connsiteX74" fmla="*/ 606129 w 5759154"/>
              <a:gd name="connsiteY74" fmla="*/ 1270903 h 4680853"/>
              <a:gd name="connsiteX75" fmla="*/ 463254 w 5759154"/>
              <a:gd name="connsiteY75" fmla="*/ 1328053 h 4680853"/>
              <a:gd name="connsiteX76" fmla="*/ 463254 w 5759154"/>
              <a:gd name="connsiteY76" fmla="*/ 1242328 h 468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759154" h="4680853">
                <a:moveTo>
                  <a:pt x="463254" y="1242328"/>
                </a:moveTo>
                <a:lnTo>
                  <a:pt x="720429" y="1042303"/>
                </a:lnTo>
                <a:cubicBezTo>
                  <a:pt x="1065228" y="1209777"/>
                  <a:pt x="930264" y="1204228"/>
                  <a:pt x="1091904" y="1204228"/>
                </a:cubicBezTo>
                <a:lnTo>
                  <a:pt x="1187154" y="1185178"/>
                </a:lnTo>
                <a:lnTo>
                  <a:pt x="1044279" y="956578"/>
                </a:lnTo>
                <a:cubicBezTo>
                  <a:pt x="1236500" y="658635"/>
                  <a:pt x="1117648" y="661303"/>
                  <a:pt x="1244304" y="661303"/>
                </a:cubicBezTo>
                <a:lnTo>
                  <a:pt x="1568154" y="642253"/>
                </a:lnTo>
                <a:cubicBezTo>
                  <a:pt x="1769522" y="210751"/>
                  <a:pt x="1610512" y="213628"/>
                  <a:pt x="1777704" y="213628"/>
                </a:cubicBezTo>
                <a:lnTo>
                  <a:pt x="1901529" y="223153"/>
                </a:lnTo>
                <a:lnTo>
                  <a:pt x="1996779" y="680353"/>
                </a:lnTo>
                <a:cubicBezTo>
                  <a:pt x="2476188" y="728294"/>
                  <a:pt x="2473029" y="887520"/>
                  <a:pt x="2473029" y="718453"/>
                </a:cubicBezTo>
                <a:cubicBezTo>
                  <a:pt x="2703534" y="411113"/>
                  <a:pt x="2574629" y="413653"/>
                  <a:pt x="2711154" y="413653"/>
                </a:cubicBezTo>
                <a:cubicBezTo>
                  <a:pt x="2971104" y="558070"/>
                  <a:pt x="2968329" y="654594"/>
                  <a:pt x="2968329" y="547003"/>
                </a:cubicBezTo>
                <a:lnTo>
                  <a:pt x="3349329" y="289828"/>
                </a:lnTo>
                <a:cubicBezTo>
                  <a:pt x="3204353" y="125522"/>
                  <a:pt x="3134472" y="127903"/>
                  <a:pt x="3215979" y="127903"/>
                </a:cubicBezTo>
                <a:cubicBezTo>
                  <a:pt x="3488965" y="88905"/>
                  <a:pt x="3482679" y="0"/>
                  <a:pt x="3482679" y="108853"/>
                </a:cubicBezTo>
                <a:cubicBezTo>
                  <a:pt x="3512075" y="334225"/>
                  <a:pt x="3437610" y="327928"/>
                  <a:pt x="3530304" y="327928"/>
                </a:cubicBezTo>
                <a:lnTo>
                  <a:pt x="3701754" y="432703"/>
                </a:lnTo>
                <a:lnTo>
                  <a:pt x="3739854" y="642253"/>
                </a:lnTo>
                <a:cubicBezTo>
                  <a:pt x="3602973" y="749802"/>
                  <a:pt x="3646476" y="707056"/>
                  <a:pt x="3596979" y="756553"/>
                </a:cubicBezTo>
                <a:cubicBezTo>
                  <a:pt x="3519775" y="988165"/>
                  <a:pt x="3440457" y="985153"/>
                  <a:pt x="3530304" y="985153"/>
                </a:cubicBezTo>
                <a:cubicBezTo>
                  <a:pt x="3640964" y="1125993"/>
                  <a:pt x="3578550" y="1118503"/>
                  <a:pt x="3663654" y="1118503"/>
                </a:cubicBezTo>
                <a:lnTo>
                  <a:pt x="3825579" y="1147078"/>
                </a:lnTo>
                <a:cubicBezTo>
                  <a:pt x="4593461" y="1653880"/>
                  <a:pt x="4347027" y="1271087"/>
                  <a:pt x="4292304" y="1489978"/>
                </a:cubicBezTo>
                <a:cubicBezTo>
                  <a:pt x="4291534" y="1493058"/>
                  <a:pt x="4292304" y="1496328"/>
                  <a:pt x="4292304" y="1499503"/>
                </a:cubicBezTo>
                <a:cubicBezTo>
                  <a:pt x="4321491" y="1801098"/>
                  <a:pt x="4221994" y="1794778"/>
                  <a:pt x="4339929" y="1794778"/>
                </a:cubicBezTo>
                <a:lnTo>
                  <a:pt x="4759029" y="1870978"/>
                </a:lnTo>
                <a:lnTo>
                  <a:pt x="4701879" y="1956703"/>
                </a:lnTo>
                <a:lnTo>
                  <a:pt x="4901904" y="2032903"/>
                </a:lnTo>
                <a:lnTo>
                  <a:pt x="4911429" y="2099578"/>
                </a:lnTo>
                <a:lnTo>
                  <a:pt x="4711404" y="2251978"/>
                </a:lnTo>
                <a:lnTo>
                  <a:pt x="4520904" y="2813953"/>
                </a:lnTo>
                <a:lnTo>
                  <a:pt x="4625679" y="2871103"/>
                </a:lnTo>
                <a:cubicBezTo>
                  <a:pt x="4808959" y="2697469"/>
                  <a:pt x="4723556" y="2699653"/>
                  <a:pt x="4816179" y="2699653"/>
                </a:cubicBezTo>
                <a:lnTo>
                  <a:pt x="5759154" y="3214003"/>
                </a:lnTo>
                <a:lnTo>
                  <a:pt x="5625804" y="3328303"/>
                </a:lnTo>
                <a:lnTo>
                  <a:pt x="5492454" y="3585478"/>
                </a:lnTo>
                <a:cubicBezTo>
                  <a:pt x="5579813" y="3731076"/>
                  <a:pt x="5578179" y="3672813"/>
                  <a:pt x="5578179" y="3737878"/>
                </a:cubicBezTo>
                <a:lnTo>
                  <a:pt x="5492454" y="3880753"/>
                </a:lnTo>
                <a:lnTo>
                  <a:pt x="5159079" y="4052203"/>
                </a:lnTo>
                <a:lnTo>
                  <a:pt x="5282904" y="4185553"/>
                </a:lnTo>
                <a:cubicBezTo>
                  <a:pt x="5195168" y="4292785"/>
                  <a:pt x="5242304" y="4290328"/>
                  <a:pt x="5187654" y="4290328"/>
                </a:cubicBezTo>
                <a:lnTo>
                  <a:pt x="5035254" y="4299853"/>
                </a:lnTo>
                <a:lnTo>
                  <a:pt x="4835229" y="4680853"/>
                </a:lnTo>
                <a:cubicBezTo>
                  <a:pt x="4719727" y="4554851"/>
                  <a:pt x="4730454" y="4618238"/>
                  <a:pt x="4730454" y="4518928"/>
                </a:cubicBezTo>
                <a:lnTo>
                  <a:pt x="4835229" y="4214128"/>
                </a:lnTo>
                <a:cubicBezTo>
                  <a:pt x="4778079" y="4166503"/>
                  <a:pt x="4725677" y="4112519"/>
                  <a:pt x="4663779" y="4071253"/>
                </a:cubicBezTo>
                <a:cubicBezTo>
                  <a:pt x="4655425" y="4065684"/>
                  <a:pt x="4635204" y="4080778"/>
                  <a:pt x="4635204" y="4080778"/>
                </a:cubicBezTo>
                <a:cubicBezTo>
                  <a:pt x="4578054" y="4128403"/>
                  <a:pt x="4523268" y="4179017"/>
                  <a:pt x="4463754" y="4223653"/>
                </a:cubicBezTo>
                <a:cubicBezTo>
                  <a:pt x="4454596" y="4230522"/>
                  <a:pt x="4482804" y="4195078"/>
                  <a:pt x="4482804" y="4195078"/>
                </a:cubicBezTo>
                <a:cubicBezTo>
                  <a:pt x="4338546" y="3896945"/>
                  <a:pt x="4449271" y="3899803"/>
                  <a:pt x="4330404" y="3899803"/>
                </a:cubicBezTo>
                <a:cubicBezTo>
                  <a:pt x="3866963" y="3986698"/>
                  <a:pt x="3873204" y="4140584"/>
                  <a:pt x="3873204" y="3966478"/>
                </a:cubicBezTo>
                <a:lnTo>
                  <a:pt x="3873204" y="3804553"/>
                </a:lnTo>
                <a:lnTo>
                  <a:pt x="3377904" y="3899803"/>
                </a:lnTo>
                <a:cubicBezTo>
                  <a:pt x="3290906" y="3474482"/>
                  <a:pt x="3434771" y="3480703"/>
                  <a:pt x="3273129" y="3480703"/>
                </a:cubicBezTo>
                <a:cubicBezTo>
                  <a:pt x="2879723" y="3663013"/>
                  <a:pt x="2882604" y="3518205"/>
                  <a:pt x="2882604" y="3671203"/>
                </a:cubicBezTo>
                <a:lnTo>
                  <a:pt x="2996904" y="4033153"/>
                </a:lnTo>
                <a:cubicBezTo>
                  <a:pt x="2860379" y="4169678"/>
                  <a:pt x="2908004" y="4210953"/>
                  <a:pt x="2854029" y="4156978"/>
                </a:cubicBezTo>
                <a:cubicBezTo>
                  <a:pt x="2609001" y="4098171"/>
                  <a:pt x="2652410" y="4172839"/>
                  <a:pt x="2606379" y="4080778"/>
                </a:cubicBezTo>
                <a:cubicBezTo>
                  <a:pt x="2216942" y="3642661"/>
                  <a:pt x="2416539" y="3652153"/>
                  <a:pt x="2187279" y="3652153"/>
                </a:cubicBezTo>
                <a:cubicBezTo>
                  <a:pt x="1981736" y="3818545"/>
                  <a:pt x="2025618" y="3890805"/>
                  <a:pt x="1977729" y="3795028"/>
                </a:cubicBezTo>
                <a:cubicBezTo>
                  <a:pt x="1813917" y="3573400"/>
                  <a:pt x="1906611" y="3575953"/>
                  <a:pt x="1806279" y="3575953"/>
                </a:cubicBezTo>
                <a:cubicBezTo>
                  <a:pt x="1642174" y="3749711"/>
                  <a:pt x="1722963" y="3747403"/>
                  <a:pt x="1634829" y="3747403"/>
                </a:cubicBezTo>
                <a:lnTo>
                  <a:pt x="1206204" y="3490228"/>
                </a:lnTo>
                <a:cubicBezTo>
                  <a:pt x="698572" y="3758411"/>
                  <a:pt x="701379" y="3566613"/>
                  <a:pt x="701379" y="3766453"/>
                </a:cubicBezTo>
                <a:lnTo>
                  <a:pt x="596604" y="3890278"/>
                </a:lnTo>
                <a:cubicBezTo>
                  <a:pt x="85958" y="3533789"/>
                  <a:pt x="0" y="3721411"/>
                  <a:pt x="101304" y="3518803"/>
                </a:cubicBezTo>
                <a:lnTo>
                  <a:pt x="396579" y="3271153"/>
                </a:lnTo>
                <a:lnTo>
                  <a:pt x="282279" y="3061603"/>
                </a:lnTo>
                <a:lnTo>
                  <a:pt x="329904" y="2728228"/>
                </a:lnTo>
                <a:lnTo>
                  <a:pt x="796629" y="2271028"/>
                </a:lnTo>
                <a:cubicBezTo>
                  <a:pt x="542193" y="2192740"/>
                  <a:pt x="510353" y="2272079"/>
                  <a:pt x="558504" y="2175778"/>
                </a:cubicBezTo>
                <a:lnTo>
                  <a:pt x="644229" y="1480453"/>
                </a:lnTo>
                <a:lnTo>
                  <a:pt x="663279" y="1299478"/>
                </a:lnTo>
                <a:lnTo>
                  <a:pt x="606129" y="1270903"/>
                </a:lnTo>
                <a:lnTo>
                  <a:pt x="463254" y="1328053"/>
                </a:lnTo>
                <a:lnTo>
                  <a:pt x="463254" y="12423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23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Folie1_hgr_he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273627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0630" y="500042"/>
            <a:ext cx="5186370" cy="92867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96173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3FE4-5E5F-4191-9BC1-11E844B9714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Rectangle 10"/>
          <p:cNvSpPr/>
          <p:nvPr userDrawn="1"/>
        </p:nvSpPr>
        <p:spPr>
          <a:xfrm>
            <a:off x="1285852" y="6286520"/>
            <a:ext cx="7858149" cy="57148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 userDrawn="1"/>
        </p:nvSpPr>
        <p:spPr>
          <a:xfrm>
            <a:off x="0" y="6273534"/>
            <a:ext cx="642910" cy="58446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/>
          <p:cNvSpPr/>
          <p:nvPr userDrawn="1"/>
        </p:nvSpPr>
        <p:spPr>
          <a:xfrm>
            <a:off x="642910" y="5715016"/>
            <a:ext cx="642910" cy="584466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/>
          <p:cNvSpPr/>
          <p:nvPr userDrawn="1"/>
        </p:nvSpPr>
        <p:spPr>
          <a:xfrm>
            <a:off x="8143900" y="0"/>
            <a:ext cx="1000100" cy="100010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tangle 25">
            <a:hlinkClick r:id="rId3" action="ppaction://hlinksldjump"/>
          </p:cNvPr>
          <p:cNvSpPr/>
          <p:nvPr userDrawn="1"/>
        </p:nvSpPr>
        <p:spPr>
          <a:xfrm>
            <a:off x="8786810" y="100010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tangle 29"/>
          <p:cNvSpPr/>
          <p:nvPr userDrawn="1"/>
        </p:nvSpPr>
        <p:spPr>
          <a:xfrm>
            <a:off x="8786810" y="13572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tangle 30">
            <a:hlinkClick r:id="rId4" action="ppaction://hlinksldjump"/>
          </p:cNvPr>
          <p:cNvSpPr/>
          <p:nvPr userDrawn="1"/>
        </p:nvSpPr>
        <p:spPr>
          <a:xfrm>
            <a:off x="8786810" y="171448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 31"/>
          <p:cNvSpPr/>
          <p:nvPr userDrawn="1"/>
        </p:nvSpPr>
        <p:spPr>
          <a:xfrm>
            <a:off x="8786810" y="207167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tangle 32">
            <a:hlinkClick r:id="rId5" action="ppaction://hlinksldjump"/>
          </p:cNvPr>
          <p:cNvSpPr/>
          <p:nvPr userDrawn="1"/>
        </p:nvSpPr>
        <p:spPr>
          <a:xfrm>
            <a:off x="8786810" y="2428868"/>
            <a:ext cx="357190" cy="35719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tangle 33"/>
          <p:cNvSpPr/>
          <p:nvPr userDrawn="1"/>
        </p:nvSpPr>
        <p:spPr>
          <a:xfrm>
            <a:off x="8786810" y="278605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tangle 34">
            <a:hlinkClick r:id="rId6" action="ppaction://hlinksldjump"/>
          </p:cNvPr>
          <p:cNvSpPr/>
          <p:nvPr userDrawn="1"/>
        </p:nvSpPr>
        <p:spPr>
          <a:xfrm>
            <a:off x="8786810" y="3143248"/>
            <a:ext cx="357190" cy="35719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tangle 35"/>
          <p:cNvSpPr/>
          <p:nvPr userDrawn="1"/>
        </p:nvSpPr>
        <p:spPr>
          <a:xfrm>
            <a:off x="8786810" y="350043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tangle 36">
            <a:hlinkClick r:id="" action="ppaction://noaction"/>
          </p:cNvPr>
          <p:cNvSpPr/>
          <p:nvPr userDrawn="1"/>
        </p:nvSpPr>
        <p:spPr>
          <a:xfrm>
            <a:off x="8786810" y="385762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tangle 37"/>
          <p:cNvSpPr/>
          <p:nvPr userDrawn="1"/>
        </p:nvSpPr>
        <p:spPr>
          <a:xfrm>
            <a:off x="8786810" y="421481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tangle 38">
            <a:hlinkClick r:id="" action="ppaction://noaction"/>
          </p:cNvPr>
          <p:cNvSpPr/>
          <p:nvPr userDrawn="1"/>
        </p:nvSpPr>
        <p:spPr>
          <a:xfrm>
            <a:off x="8786810" y="457200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tangle 39"/>
          <p:cNvSpPr/>
          <p:nvPr userDrawn="1"/>
        </p:nvSpPr>
        <p:spPr>
          <a:xfrm>
            <a:off x="8786810" y="49291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Isosceles Triangle 40"/>
          <p:cNvSpPr/>
          <p:nvPr userDrawn="1"/>
        </p:nvSpPr>
        <p:spPr>
          <a:xfrm rot="5400000">
            <a:off x="8904001" y="1102027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Straight Connector 41"/>
          <p:cNvCxnSpPr/>
          <p:nvPr userDrawn="1"/>
        </p:nvCxnSpPr>
        <p:spPr>
          <a:xfrm>
            <a:off x="8886851" y="1785926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>
          <a:xfrm>
            <a:off x="8886851" y="1857364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>
          <a:xfrm>
            <a:off x="8886851" y="1928802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1"/>
        </p:nvCxnSpPr>
        <p:spPr>
          <a:xfrm>
            <a:off x="8886851" y="2000240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onut 45"/>
          <p:cNvSpPr/>
          <p:nvPr userDrawn="1"/>
        </p:nvSpPr>
        <p:spPr>
          <a:xfrm>
            <a:off x="8867806" y="2505069"/>
            <a:ext cx="195294" cy="195294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 userDrawn="1"/>
        </p:nvSpPr>
        <p:spPr>
          <a:xfrm>
            <a:off x="8905910" y="3181352"/>
            <a:ext cx="45719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tangle 47"/>
          <p:cNvSpPr/>
          <p:nvPr userDrawn="1"/>
        </p:nvSpPr>
        <p:spPr>
          <a:xfrm>
            <a:off x="8977348" y="3309939"/>
            <a:ext cx="45719" cy="14287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Isosceles Triangle 48"/>
          <p:cNvSpPr/>
          <p:nvPr userDrawn="1"/>
        </p:nvSpPr>
        <p:spPr>
          <a:xfrm rot="5400000">
            <a:off x="8895567" y="3959541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0" name="Group 49"/>
          <p:cNvGrpSpPr/>
          <p:nvPr userDrawn="1"/>
        </p:nvGrpSpPr>
        <p:grpSpPr>
          <a:xfrm>
            <a:off x="8786810" y="5286388"/>
            <a:ext cx="357190" cy="361904"/>
            <a:chOff x="8786810" y="5286388"/>
            <a:chExt cx="357190" cy="361904"/>
          </a:xfrm>
        </p:grpSpPr>
        <p:sp>
          <p:nvSpPr>
            <p:cNvPr id="51" name="Rectangle 50">
              <a:hlinkClick r:id="" action="ppaction://noaction"/>
            </p:cNvPr>
            <p:cNvSpPr/>
            <p:nvPr userDrawn="1"/>
          </p:nvSpPr>
          <p:spPr>
            <a:xfrm>
              <a:off x="8786810" y="5286388"/>
              <a:ext cx="357190" cy="357190"/>
            </a:xfrm>
            <a:prstGeom prst="rect">
              <a:avLst/>
            </a:prstGeom>
            <a:solidFill>
              <a:srgbClr val="961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2" name="Straight Connector 51"/>
            <p:cNvCxnSpPr/>
            <p:nvPr userDrawn="1"/>
          </p:nvCxnSpPr>
          <p:spPr>
            <a:xfrm rot="10800000" flipH="1">
              <a:off x="8786810" y="5372115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rot="10800000" flipH="1">
              <a:off x="8786810" y="546736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rot="10800000" flipH="1">
              <a:off x="8786810" y="555785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rot="16200000" flipH="1" flipV="1">
              <a:off x="8826138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rot="16200000" flipH="1" flipV="1">
              <a:off x="8969014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rot="16200000" flipH="1" flipV="1">
              <a:off x="8887991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rot="16200000" flipH="1" flipV="1">
              <a:off x="9033246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 rot="16200000" flipH="1" flipV="1">
              <a:off x="8818995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rot="16200000" flipH="1" flipV="1">
              <a:off x="8961871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 rot="16200000" flipH="1" flipV="1">
              <a:off x="8880848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rot="16200000" flipH="1" flipV="1">
              <a:off x="9026103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Freeform 62"/>
          <p:cNvSpPr/>
          <p:nvPr userDrawn="1"/>
        </p:nvSpPr>
        <p:spPr>
          <a:xfrm>
            <a:off x="8829705" y="4633922"/>
            <a:ext cx="266950" cy="223828"/>
          </a:xfrm>
          <a:custGeom>
            <a:avLst/>
            <a:gdLst>
              <a:gd name="connsiteX0" fmla="*/ 463254 w 5759154"/>
              <a:gd name="connsiteY0" fmla="*/ 1242328 h 4680853"/>
              <a:gd name="connsiteX1" fmla="*/ 720429 w 5759154"/>
              <a:gd name="connsiteY1" fmla="*/ 1042303 h 4680853"/>
              <a:gd name="connsiteX2" fmla="*/ 1091904 w 5759154"/>
              <a:gd name="connsiteY2" fmla="*/ 1204228 h 4680853"/>
              <a:gd name="connsiteX3" fmla="*/ 1187154 w 5759154"/>
              <a:gd name="connsiteY3" fmla="*/ 1185178 h 4680853"/>
              <a:gd name="connsiteX4" fmla="*/ 1044279 w 5759154"/>
              <a:gd name="connsiteY4" fmla="*/ 956578 h 4680853"/>
              <a:gd name="connsiteX5" fmla="*/ 1244304 w 5759154"/>
              <a:gd name="connsiteY5" fmla="*/ 661303 h 4680853"/>
              <a:gd name="connsiteX6" fmla="*/ 1568154 w 5759154"/>
              <a:gd name="connsiteY6" fmla="*/ 642253 h 4680853"/>
              <a:gd name="connsiteX7" fmla="*/ 1777704 w 5759154"/>
              <a:gd name="connsiteY7" fmla="*/ 213628 h 4680853"/>
              <a:gd name="connsiteX8" fmla="*/ 1901529 w 5759154"/>
              <a:gd name="connsiteY8" fmla="*/ 223153 h 4680853"/>
              <a:gd name="connsiteX9" fmla="*/ 1996779 w 5759154"/>
              <a:gd name="connsiteY9" fmla="*/ 680353 h 4680853"/>
              <a:gd name="connsiteX10" fmla="*/ 2473029 w 5759154"/>
              <a:gd name="connsiteY10" fmla="*/ 718453 h 4680853"/>
              <a:gd name="connsiteX11" fmla="*/ 2711154 w 5759154"/>
              <a:gd name="connsiteY11" fmla="*/ 413653 h 4680853"/>
              <a:gd name="connsiteX12" fmla="*/ 2968329 w 5759154"/>
              <a:gd name="connsiteY12" fmla="*/ 547003 h 4680853"/>
              <a:gd name="connsiteX13" fmla="*/ 3349329 w 5759154"/>
              <a:gd name="connsiteY13" fmla="*/ 289828 h 4680853"/>
              <a:gd name="connsiteX14" fmla="*/ 3215979 w 5759154"/>
              <a:gd name="connsiteY14" fmla="*/ 127903 h 4680853"/>
              <a:gd name="connsiteX15" fmla="*/ 3482679 w 5759154"/>
              <a:gd name="connsiteY15" fmla="*/ 108853 h 4680853"/>
              <a:gd name="connsiteX16" fmla="*/ 3530304 w 5759154"/>
              <a:gd name="connsiteY16" fmla="*/ 327928 h 4680853"/>
              <a:gd name="connsiteX17" fmla="*/ 3701754 w 5759154"/>
              <a:gd name="connsiteY17" fmla="*/ 432703 h 4680853"/>
              <a:gd name="connsiteX18" fmla="*/ 3739854 w 5759154"/>
              <a:gd name="connsiteY18" fmla="*/ 642253 h 4680853"/>
              <a:gd name="connsiteX19" fmla="*/ 3596979 w 5759154"/>
              <a:gd name="connsiteY19" fmla="*/ 756553 h 4680853"/>
              <a:gd name="connsiteX20" fmla="*/ 3530304 w 5759154"/>
              <a:gd name="connsiteY20" fmla="*/ 985153 h 4680853"/>
              <a:gd name="connsiteX21" fmla="*/ 3663654 w 5759154"/>
              <a:gd name="connsiteY21" fmla="*/ 1118503 h 4680853"/>
              <a:gd name="connsiteX22" fmla="*/ 3825579 w 5759154"/>
              <a:gd name="connsiteY22" fmla="*/ 1147078 h 4680853"/>
              <a:gd name="connsiteX23" fmla="*/ 4292304 w 5759154"/>
              <a:gd name="connsiteY23" fmla="*/ 1489978 h 4680853"/>
              <a:gd name="connsiteX24" fmla="*/ 4292304 w 5759154"/>
              <a:gd name="connsiteY24" fmla="*/ 1499503 h 4680853"/>
              <a:gd name="connsiteX25" fmla="*/ 4339929 w 5759154"/>
              <a:gd name="connsiteY25" fmla="*/ 1794778 h 4680853"/>
              <a:gd name="connsiteX26" fmla="*/ 4759029 w 5759154"/>
              <a:gd name="connsiteY26" fmla="*/ 1870978 h 4680853"/>
              <a:gd name="connsiteX27" fmla="*/ 4701879 w 5759154"/>
              <a:gd name="connsiteY27" fmla="*/ 1956703 h 4680853"/>
              <a:gd name="connsiteX28" fmla="*/ 4901904 w 5759154"/>
              <a:gd name="connsiteY28" fmla="*/ 2032903 h 4680853"/>
              <a:gd name="connsiteX29" fmla="*/ 4911429 w 5759154"/>
              <a:gd name="connsiteY29" fmla="*/ 2099578 h 4680853"/>
              <a:gd name="connsiteX30" fmla="*/ 4711404 w 5759154"/>
              <a:gd name="connsiteY30" fmla="*/ 2251978 h 4680853"/>
              <a:gd name="connsiteX31" fmla="*/ 4520904 w 5759154"/>
              <a:gd name="connsiteY31" fmla="*/ 2813953 h 4680853"/>
              <a:gd name="connsiteX32" fmla="*/ 4625679 w 5759154"/>
              <a:gd name="connsiteY32" fmla="*/ 2871103 h 4680853"/>
              <a:gd name="connsiteX33" fmla="*/ 4816179 w 5759154"/>
              <a:gd name="connsiteY33" fmla="*/ 2699653 h 4680853"/>
              <a:gd name="connsiteX34" fmla="*/ 5759154 w 5759154"/>
              <a:gd name="connsiteY34" fmla="*/ 3214003 h 4680853"/>
              <a:gd name="connsiteX35" fmla="*/ 5625804 w 5759154"/>
              <a:gd name="connsiteY35" fmla="*/ 3328303 h 4680853"/>
              <a:gd name="connsiteX36" fmla="*/ 5492454 w 5759154"/>
              <a:gd name="connsiteY36" fmla="*/ 3585478 h 4680853"/>
              <a:gd name="connsiteX37" fmla="*/ 5578179 w 5759154"/>
              <a:gd name="connsiteY37" fmla="*/ 3737878 h 4680853"/>
              <a:gd name="connsiteX38" fmla="*/ 5492454 w 5759154"/>
              <a:gd name="connsiteY38" fmla="*/ 3880753 h 4680853"/>
              <a:gd name="connsiteX39" fmla="*/ 5159079 w 5759154"/>
              <a:gd name="connsiteY39" fmla="*/ 4052203 h 4680853"/>
              <a:gd name="connsiteX40" fmla="*/ 5282904 w 5759154"/>
              <a:gd name="connsiteY40" fmla="*/ 4185553 h 4680853"/>
              <a:gd name="connsiteX41" fmla="*/ 5187654 w 5759154"/>
              <a:gd name="connsiteY41" fmla="*/ 4290328 h 4680853"/>
              <a:gd name="connsiteX42" fmla="*/ 5035254 w 5759154"/>
              <a:gd name="connsiteY42" fmla="*/ 4299853 h 4680853"/>
              <a:gd name="connsiteX43" fmla="*/ 4835229 w 5759154"/>
              <a:gd name="connsiteY43" fmla="*/ 4680853 h 4680853"/>
              <a:gd name="connsiteX44" fmla="*/ 4730454 w 5759154"/>
              <a:gd name="connsiteY44" fmla="*/ 4518928 h 4680853"/>
              <a:gd name="connsiteX45" fmla="*/ 4835229 w 5759154"/>
              <a:gd name="connsiteY45" fmla="*/ 4214128 h 4680853"/>
              <a:gd name="connsiteX46" fmla="*/ 4663779 w 5759154"/>
              <a:gd name="connsiteY46" fmla="*/ 4071253 h 4680853"/>
              <a:gd name="connsiteX47" fmla="*/ 4635204 w 5759154"/>
              <a:gd name="connsiteY47" fmla="*/ 4080778 h 4680853"/>
              <a:gd name="connsiteX48" fmla="*/ 4463754 w 5759154"/>
              <a:gd name="connsiteY48" fmla="*/ 4223653 h 4680853"/>
              <a:gd name="connsiteX49" fmla="*/ 4482804 w 5759154"/>
              <a:gd name="connsiteY49" fmla="*/ 4195078 h 4680853"/>
              <a:gd name="connsiteX50" fmla="*/ 4330404 w 5759154"/>
              <a:gd name="connsiteY50" fmla="*/ 3899803 h 4680853"/>
              <a:gd name="connsiteX51" fmla="*/ 3873204 w 5759154"/>
              <a:gd name="connsiteY51" fmla="*/ 3966478 h 4680853"/>
              <a:gd name="connsiteX52" fmla="*/ 3873204 w 5759154"/>
              <a:gd name="connsiteY52" fmla="*/ 3804553 h 4680853"/>
              <a:gd name="connsiteX53" fmla="*/ 3377904 w 5759154"/>
              <a:gd name="connsiteY53" fmla="*/ 3899803 h 4680853"/>
              <a:gd name="connsiteX54" fmla="*/ 3273129 w 5759154"/>
              <a:gd name="connsiteY54" fmla="*/ 3480703 h 4680853"/>
              <a:gd name="connsiteX55" fmla="*/ 2882604 w 5759154"/>
              <a:gd name="connsiteY55" fmla="*/ 3671203 h 4680853"/>
              <a:gd name="connsiteX56" fmla="*/ 2996904 w 5759154"/>
              <a:gd name="connsiteY56" fmla="*/ 4033153 h 4680853"/>
              <a:gd name="connsiteX57" fmla="*/ 2854029 w 5759154"/>
              <a:gd name="connsiteY57" fmla="*/ 4156978 h 4680853"/>
              <a:gd name="connsiteX58" fmla="*/ 2606379 w 5759154"/>
              <a:gd name="connsiteY58" fmla="*/ 4080778 h 4680853"/>
              <a:gd name="connsiteX59" fmla="*/ 2187279 w 5759154"/>
              <a:gd name="connsiteY59" fmla="*/ 3652153 h 4680853"/>
              <a:gd name="connsiteX60" fmla="*/ 1977729 w 5759154"/>
              <a:gd name="connsiteY60" fmla="*/ 3795028 h 4680853"/>
              <a:gd name="connsiteX61" fmla="*/ 1806279 w 5759154"/>
              <a:gd name="connsiteY61" fmla="*/ 3575953 h 4680853"/>
              <a:gd name="connsiteX62" fmla="*/ 1634829 w 5759154"/>
              <a:gd name="connsiteY62" fmla="*/ 3747403 h 4680853"/>
              <a:gd name="connsiteX63" fmla="*/ 1206204 w 5759154"/>
              <a:gd name="connsiteY63" fmla="*/ 3490228 h 4680853"/>
              <a:gd name="connsiteX64" fmla="*/ 701379 w 5759154"/>
              <a:gd name="connsiteY64" fmla="*/ 3766453 h 4680853"/>
              <a:gd name="connsiteX65" fmla="*/ 596604 w 5759154"/>
              <a:gd name="connsiteY65" fmla="*/ 3890278 h 4680853"/>
              <a:gd name="connsiteX66" fmla="*/ 101304 w 5759154"/>
              <a:gd name="connsiteY66" fmla="*/ 3518803 h 4680853"/>
              <a:gd name="connsiteX67" fmla="*/ 396579 w 5759154"/>
              <a:gd name="connsiteY67" fmla="*/ 3271153 h 4680853"/>
              <a:gd name="connsiteX68" fmla="*/ 282279 w 5759154"/>
              <a:gd name="connsiteY68" fmla="*/ 3061603 h 4680853"/>
              <a:gd name="connsiteX69" fmla="*/ 329904 w 5759154"/>
              <a:gd name="connsiteY69" fmla="*/ 2728228 h 4680853"/>
              <a:gd name="connsiteX70" fmla="*/ 796629 w 5759154"/>
              <a:gd name="connsiteY70" fmla="*/ 2271028 h 4680853"/>
              <a:gd name="connsiteX71" fmla="*/ 558504 w 5759154"/>
              <a:gd name="connsiteY71" fmla="*/ 2175778 h 4680853"/>
              <a:gd name="connsiteX72" fmla="*/ 644229 w 5759154"/>
              <a:gd name="connsiteY72" fmla="*/ 1480453 h 4680853"/>
              <a:gd name="connsiteX73" fmla="*/ 663279 w 5759154"/>
              <a:gd name="connsiteY73" fmla="*/ 1299478 h 4680853"/>
              <a:gd name="connsiteX74" fmla="*/ 606129 w 5759154"/>
              <a:gd name="connsiteY74" fmla="*/ 1270903 h 4680853"/>
              <a:gd name="connsiteX75" fmla="*/ 463254 w 5759154"/>
              <a:gd name="connsiteY75" fmla="*/ 1328053 h 4680853"/>
              <a:gd name="connsiteX76" fmla="*/ 463254 w 5759154"/>
              <a:gd name="connsiteY76" fmla="*/ 1242328 h 468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759154" h="4680853">
                <a:moveTo>
                  <a:pt x="463254" y="1242328"/>
                </a:moveTo>
                <a:lnTo>
                  <a:pt x="720429" y="1042303"/>
                </a:lnTo>
                <a:cubicBezTo>
                  <a:pt x="1065228" y="1209777"/>
                  <a:pt x="930264" y="1204228"/>
                  <a:pt x="1091904" y="1204228"/>
                </a:cubicBezTo>
                <a:lnTo>
                  <a:pt x="1187154" y="1185178"/>
                </a:lnTo>
                <a:lnTo>
                  <a:pt x="1044279" y="956578"/>
                </a:lnTo>
                <a:cubicBezTo>
                  <a:pt x="1236500" y="658635"/>
                  <a:pt x="1117648" y="661303"/>
                  <a:pt x="1244304" y="661303"/>
                </a:cubicBezTo>
                <a:lnTo>
                  <a:pt x="1568154" y="642253"/>
                </a:lnTo>
                <a:cubicBezTo>
                  <a:pt x="1769522" y="210751"/>
                  <a:pt x="1610512" y="213628"/>
                  <a:pt x="1777704" y="213628"/>
                </a:cubicBezTo>
                <a:lnTo>
                  <a:pt x="1901529" y="223153"/>
                </a:lnTo>
                <a:lnTo>
                  <a:pt x="1996779" y="680353"/>
                </a:lnTo>
                <a:cubicBezTo>
                  <a:pt x="2476188" y="728294"/>
                  <a:pt x="2473029" y="887520"/>
                  <a:pt x="2473029" y="718453"/>
                </a:cubicBezTo>
                <a:cubicBezTo>
                  <a:pt x="2703534" y="411113"/>
                  <a:pt x="2574629" y="413653"/>
                  <a:pt x="2711154" y="413653"/>
                </a:cubicBezTo>
                <a:cubicBezTo>
                  <a:pt x="2971104" y="558070"/>
                  <a:pt x="2968329" y="654594"/>
                  <a:pt x="2968329" y="547003"/>
                </a:cubicBezTo>
                <a:lnTo>
                  <a:pt x="3349329" y="289828"/>
                </a:lnTo>
                <a:cubicBezTo>
                  <a:pt x="3204353" y="125522"/>
                  <a:pt x="3134472" y="127903"/>
                  <a:pt x="3215979" y="127903"/>
                </a:cubicBezTo>
                <a:cubicBezTo>
                  <a:pt x="3488965" y="88905"/>
                  <a:pt x="3482679" y="0"/>
                  <a:pt x="3482679" y="108853"/>
                </a:cubicBezTo>
                <a:cubicBezTo>
                  <a:pt x="3512075" y="334225"/>
                  <a:pt x="3437610" y="327928"/>
                  <a:pt x="3530304" y="327928"/>
                </a:cubicBezTo>
                <a:lnTo>
                  <a:pt x="3701754" y="432703"/>
                </a:lnTo>
                <a:lnTo>
                  <a:pt x="3739854" y="642253"/>
                </a:lnTo>
                <a:cubicBezTo>
                  <a:pt x="3602973" y="749802"/>
                  <a:pt x="3646476" y="707056"/>
                  <a:pt x="3596979" y="756553"/>
                </a:cubicBezTo>
                <a:cubicBezTo>
                  <a:pt x="3519775" y="988165"/>
                  <a:pt x="3440457" y="985153"/>
                  <a:pt x="3530304" y="985153"/>
                </a:cubicBezTo>
                <a:cubicBezTo>
                  <a:pt x="3640964" y="1125993"/>
                  <a:pt x="3578550" y="1118503"/>
                  <a:pt x="3663654" y="1118503"/>
                </a:cubicBezTo>
                <a:lnTo>
                  <a:pt x="3825579" y="1147078"/>
                </a:lnTo>
                <a:cubicBezTo>
                  <a:pt x="4593461" y="1653880"/>
                  <a:pt x="4347027" y="1271087"/>
                  <a:pt x="4292304" y="1489978"/>
                </a:cubicBezTo>
                <a:cubicBezTo>
                  <a:pt x="4291534" y="1493058"/>
                  <a:pt x="4292304" y="1496328"/>
                  <a:pt x="4292304" y="1499503"/>
                </a:cubicBezTo>
                <a:cubicBezTo>
                  <a:pt x="4321491" y="1801098"/>
                  <a:pt x="4221994" y="1794778"/>
                  <a:pt x="4339929" y="1794778"/>
                </a:cubicBezTo>
                <a:lnTo>
                  <a:pt x="4759029" y="1870978"/>
                </a:lnTo>
                <a:lnTo>
                  <a:pt x="4701879" y="1956703"/>
                </a:lnTo>
                <a:lnTo>
                  <a:pt x="4901904" y="2032903"/>
                </a:lnTo>
                <a:lnTo>
                  <a:pt x="4911429" y="2099578"/>
                </a:lnTo>
                <a:lnTo>
                  <a:pt x="4711404" y="2251978"/>
                </a:lnTo>
                <a:lnTo>
                  <a:pt x="4520904" y="2813953"/>
                </a:lnTo>
                <a:lnTo>
                  <a:pt x="4625679" y="2871103"/>
                </a:lnTo>
                <a:cubicBezTo>
                  <a:pt x="4808959" y="2697469"/>
                  <a:pt x="4723556" y="2699653"/>
                  <a:pt x="4816179" y="2699653"/>
                </a:cubicBezTo>
                <a:lnTo>
                  <a:pt x="5759154" y="3214003"/>
                </a:lnTo>
                <a:lnTo>
                  <a:pt x="5625804" y="3328303"/>
                </a:lnTo>
                <a:lnTo>
                  <a:pt x="5492454" y="3585478"/>
                </a:lnTo>
                <a:cubicBezTo>
                  <a:pt x="5579813" y="3731076"/>
                  <a:pt x="5578179" y="3672813"/>
                  <a:pt x="5578179" y="3737878"/>
                </a:cubicBezTo>
                <a:lnTo>
                  <a:pt x="5492454" y="3880753"/>
                </a:lnTo>
                <a:lnTo>
                  <a:pt x="5159079" y="4052203"/>
                </a:lnTo>
                <a:lnTo>
                  <a:pt x="5282904" y="4185553"/>
                </a:lnTo>
                <a:cubicBezTo>
                  <a:pt x="5195168" y="4292785"/>
                  <a:pt x="5242304" y="4290328"/>
                  <a:pt x="5187654" y="4290328"/>
                </a:cubicBezTo>
                <a:lnTo>
                  <a:pt x="5035254" y="4299853"/>
                </a:lnTo>
                <a:lnTo>
                  <a:pt x="4835229" y="4680853"/>
                </a:lnTo>
                <a:cubicBezTo>
                  <a:pt x="4719727" y="4554851"/>
                  <a:pt x="4730454" y="4618238"/>
                  <a:pt x="4730454" y="4518928"/>
                </a:cubicBezTo>
                <a:lnTo>
                  <a:pt x="4835229" y="4214128"/>
                </a:lnTo>
                <a:cubicBezTo>
                  <a:pt x="4778079" y="4166503"/>
                  <a:pt x="4725677" y="4112519"/>
                  <a:pt x="4663779" y="4071253"/>
                </a:cubicBezTo>
                <a:cubicBezTo>
                  <a:pt x="4655425" y="4065684"/>
                  <a:pt x="4635204" y="4080778"/>
                  <a:pt x="4635204" y="4080778"/>
                </a:cubicBezTo>
                <a:cubicBezTo>
                  <a:pt x="4578054" y="4128403"/>
                  <a:pt x="4523268" y="4179017"/>
                  <a:pt x="4463754" y="4223653"/>
                </a:cubicBezTo>
                <a:cubicBezTo>
                  <a:pt x="4454596" y="4230522"/>
                  <a:pt x="4482804" y="4195078"/>
                  <a:pt x="4482804" y="4195078"/>
                </a:cubicBezTo>
                <a:cubicBezTo>
                  <a:pt x="4338546" y="3896945"/>
                  <a:pt x="4449271" y="3899803"/>
                  <a:pt x="4330404" y="3899803"/>
                </a:cubicBezTo>
                <a:cubicBezTo>
                  <a:pt x="3866963" y="3986698"/>
                  <a:pt x="3873204" y="4140584"/>
                  <a:pt x="3873204" y="3966478"/>
                </a:cubicBezTo>
                <a:lnTo>
                  <a:pt x="3873204" y="3804553"/>
                </a:lnTo>
                <a:lnTo>
                  <a:pt x="3377904" y="3899803"/>
                </a:lnTo>
                <a:cubicBezTo>
                  <a:pt x="3290906" y="3474482"/>
                  <a:pt x="3434771" y="3480703"/>
                  <a:pt x="3273129" y="3480703"/>
                </a:cubicBezTo>
                <a:cubicBezTo>
                  <a:pt x="2879723" y="3663013"/>
                  <a:pt x="2882604" y="3518205"/>
                  <a:pt x="2882604" y="3671203"/>
                </a:cubicBezTo>
                <a:lnTo>
                  <a:pt x="2996904" y="4033153"/>
                </a:lnTo>
                <a:cubicBezTo>
                  <a:pt x="2860379" y="4169678"/>
                  <a:pt x="2908004" y="4210953"/>
                  <a:pt x="2854029" y="4156978"/>
                </a:cubicBezTo>
                <a:cubicBezTo>
                  <a:pt x="2609001" y="4098171"/>
                  <a:pt x="2652410" y="4172839"/>
                  <a:pt x="2606379" y="4080778"/>
                </a:cubicBezTo>
                <a:cubicBezTo>
                  <a:pt x="2216942" y="3642661"/>
                  <a:pt x="2416539" y="3652153"/>
                  <a:pt x="2187279" y="3652153"/>
                </a:cubicBezTo>
                <a:cubicBezTo>
                  <a:pt x="1981736" y="3818545"/>
                  <a:pt x="2025618" y="3890805"/>
                  <a:pt x="1977729" y="3795028"/>
                </a:cubicBezTo>
                <a:cubicBezTo>
                  <a:pt x="1813917" y="3573400"/>
                  <a:pt x="1906611" y="3575953"/>
                  <a:pt x="1806279" y="3575953"/>
                </a:cubicBezTo>
                <a:cubicBezTo>
                  <a:pt x="1642174" y="3749711"/>
                  <a:pt x="1722963" y="3747403"/>
                  <a:pt x="1634829" y="3747403"/>
                </a:cubicBezTo>
                <a:lnTo>
                  <a:pt x="1206204" y="3490228"/>
                </a:lnTo>
                <a:cubicBezTo>
                  <a:pt x="698572" y="3758411"/>
                  <a:pt x="701379" y="3566613"/>
                  <a:pt x="701379" y="3766453"/>
                </a:cubicBezTo>
                <a:lnTo>
                  <a:pt x="596604" y="3890278"/>
                </a:lnTo>
                <a:cubicBezTo>
                  <a:pt x="85958" y="3533789"/>
                  <a:pt x="0" y="3721411"/>
                  <a:pt x="101304" y="3518803"/>
                </a:cubicBezTo>
                <a:lnTo>
                  <a:pt x="396579" y="3271153"/>
                </a:lnTo>
                <a:lnTo>
                  <a:pt x="282279" y="3061603"/>
                </a:lnTo>
                <a:lnTo>
                  <a:pt x="329904" y="2728228"/>
                </a:lnTo>
                <a:lnTo>
                  <a:pt x="796629" y="2271028"/>
                </a:lnTo>
                <a:cubicBezTo>
                  <a:pt x="542193" y="2192740"/>
                  <a:pt x="510353" y="2272079"/>
                  <a:pt x="558504" y="2175778"/>
                </a:cubicBezTo>
                <a:lnTo>
                  <a:pt x="644229" y="1480453"/>
                </a:lnTo>
                <a:lnTo>
                  <a:pt x="663279" y="1299478"/>
                </a:lnTo>
                <a:lnTo>
                  <a:pt x="606129" y="1270903"/>
                </a:lnTo>
                <a:lnTo>
                  <a:pt x="463254" y="1328053"/>
                </a:lnTo>
                <a:lnTo>
                  <a:pt x="463254" y="12423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tangle 63"/>
          <p:cNvSpPr/>
          <p:nvPr userDrawn="1"/>
        </p:nvSpPr>
        <p:spPr>
          <a:xfrm>
            <a:off x="8786810" y="5643578"/>
            <a:ext cx="357190" cy="623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23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lie2_hg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276388"/>
          </a:xfrm>
          <a:prstGeom prst="rect">
            <a:avLst/>
          </a:prstGeom>
        </p:spPr>
      </p:pic>
      <p:sp>
        <p:nvSpPr>
          <p:cNvPr id="54" name="Rectangle 53"/>
          <p:cNvSpPr/>
          <p:nvPr userDrawn="1"/>
        </p:nvSpPr>
        <p:spPr>
          <a:xfrm>
            <a:off x="0" y="1000108"/>
            <a:ext cx="9144000" cy="5276867"/>
          </a:xfrm>
          <a:prstGeom prst="rect">
            <a:avLst/>
          </a:prstGeom>
          <a:solidFill>
            <a:srgbClr val="FFFFFF">
              <a:alpha val="7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1190630" y="498276"/>
            <a:ext cx="5186370" cy="92867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96173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8143900" y="0"/>
            <a:ext cx="1000100" cy="100010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26"/>
          <p:cNvSpPr/>
          <p:nvPr userDrawn="1"/>
        </p:nvSpPr>
        <p:spPr>
          <a:xfrm>
            <a:off x="1285852" y="6270171"/>
            <a:ext cx="7858149" cy="587829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/>
          <p:cNvSpPr/>
          <p:nvPr userDrawn="1"/>
        </p:nvSpPr>
        <p:spPr>
          <a:xfrm>
            <a:off x="0" y="6273534"/>
            <a:ext cx="642910" cy="58446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/>
          <p:cNvSpPr/>
          <p:nvPr userDrawn="1"/>
        </p:nvSpPr>
        <p:spPr>
          <a:xfrm>
            <a:off x="642910" y="5688889"/>
            <a:ext cx="642910" cy="584466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>
            <a:hlinkClick r:id="rId3" action="ppaction://hlinksldjump"/>
          </p:cNvPr>
          <p:cNvSpPr/>
          <p:nvPr userDrawn="1"/>
        </p:nvSpPr>
        <p:spPr>
          <a:xfrm>
            <a:off x="8786810" y="100010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 userDrawn="1"/>
        </p:nvSpPr>
        <p:spPr>
          <a:xfrm>
            <a:off x="8786810" y="13572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2">
            <a:hlinkClick r:id="rId4" action="ppaction://hlinksldjump"/>
          </p:cNvPr>
          <p:cNvSpPr/>
          <p:nvPr userDrawn="1"/>
        </p:nvSpPr>
        <p:spPr>
          <a:xfrm>
            <a:off x="8786810" y="171448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/>
          <p:cNvSpPr/>
          <p:nvPr userDrawn="1"/>
        </p:nvSpPr>
        <p:spPr>
          <a:xfrm>
            <a:off x="8786810" y="207167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>
            <a:hlinkClick r:id="rId5" action="ppaction://hlinksldjump"/>
          </p:cNvPr>
          <p:cNvSpPr/>
          <p:nvPr userDrawn="1"/>
        </p:nvSpPr>
        <p:spPr>
          <a:xfrm>
            <a:off x="8786810" y="2428868"/>
            <a:ext cx="357190" cy="35719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tangle 15"/>
          <p:cNvSpPr/>
          <p:nvPr userDrawn="1"/>
        </p:nvSpPr>
        <p:spPr>
          <a:xfrm>
            <a:off x="8786810" y="278605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16">
            <a:hlinkClick r:id="rId6" action="ppaction://hlinksldjump"/>
          </p:cNvPr>
          <p:cNvSpPr/>
          <p:nvPr userDrawn="1"/>
        </p:nvSpPr>
        <p:spPr>
          <a:xfrm>
            <a:off x="8786810" y="3143248"/>
            <a:ext cx="357190" cy="35719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/>
          <p:cNvSpPr/>
          <p:nvPr userDrawn="1"/>
        </p:nvSpPr>
        <p:spPr>
          <a:xfrm>
            <a:off x="8786810" y="350043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>
            <a:hlinkClick r:id="" action="ppaction://noaction"/>
          </p:cNvPr>
          <p:cNvSpPr/>
          <p:nvPr userDrawn="1"/>
        </p:nvSpPr>
        <p:spPr>
          <a:xfrm>
            <a:off x="8786810" y="385762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/>
          <p:cNvSpPr/>
          <p:nvPr userDrawn="1"/>
        </p:nvSpPr>
        <p:spPr>
          <a:xfrm>
            <a:off x="8786810" y="421481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tangle 22">
            <a:hlinkClick r:id="" action="ppaction://noaction"/>
          </p:cNvPr>
          <p:cNvSpPr/>
          <p:nvPr userDrawn="1"/>
        </p:nvSpPr>
        <p:spPr>
          <a:xfrm>
            <a:off x="8786810" y="457200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tangle 23"/>
          <p:cNvSpPr/>
          <p:nvPr userDrawn="1"/>
        </p:nvSpPr>
        <p:spPr>
          <a:xfrm>
            <a:off x="8786810" y="49291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Isosceles Triangle 24"/>
          <p:cNvSpPr/>
          <p:nvPr userDrawn="1"/>
        </p:nvSpPr>
        <p:spPr>
          <a:xfrm rot="5400000">
            <a:off x="8904001" y="1102027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8886851" y="1785926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>
            <a:off x="8886851" y="1857364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8886851" y="1928802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8886851" y="2000240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onut 33"/>
          <p:cNvSpPr/>
          <p:nvPr userDrawn="1"/>
        </p:nvSpPr>
        <p:spPr>
          <a:xfrm>
            <a:off x="8867806" y="2505069"/>
            <a:ext cx="195294" cy="195294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8905910" y="3181352"/>
            <a:ext cx="45719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tangle 36"/>
          <p:cNvSpPr/>
          <p:nvPr userDrawn="1"/>
        </p:nvSpPr>
        <p:spPr>
          <a:xfrm>
            <a:off x="8977348" y="3309939"/>
            <a:ext cx="45719" cy="14287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Isosceles Triangle 37"/>
          <p:cNvSpPr/>
          <p:nvPr userDrawn="1"/>
        </p:nvSpPr>
        <p:spPr>
          <a:xfrm rot="5400000">
            <a:off x="8895567" y="3959541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8786810" y="5286388"/>
            <a:ext cx="357190" cy="361904"/>
            <a:chOff x="8786810" y="5286388"/>
            <a:chExt cx="357190" cy="361904"/>
          </a:xfrm>
        </p:grpSpPr>
        <p:sp>
          <p:nvSpPr>
            <p:cNvPr id="40" name="Rectangle 39">
              <a:hlinkClick r:id="" action="ppaction://noaction"/>
            </p:cNvPr>
            <p:cNvSpPr/>
            <p:nvPr userDrawn="1"/>
          </p:nvSpPr>
          <p:spPr>
            <a:xfrm>
              <a:off x="8786810" y="5286388"/>
              <a:ext cx="357190" cy="357190"/>
            </a:xfrm>
            <a:prstGeom prst="rect">
              <a:avLst/>
            </a:prstGeom>
            <a:solidFill>
              <a:srgbClr val="961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1" name="Straight Connector 40"/>
            <p:cNvCxnSpPr/>
            <p:nvPr userDrawn="1"/>
          </p:nvCxnSpPr>
          <p:spPr>
            <a:xfrm rot="10800000" flipH="1">
              <a:off x="8786810" y="5372115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rot="10800000" flipH="1">
              <a:off x="8786810" y="546736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rot="10800000" flipH="1">
              <a:off x="8786810" y="555785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rot="16200000" flipH="1" flipV="1">
              <a:off x="8826138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rot="16200000" flipH="1" flipV="1">
              <a:off x="8969014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rot="16200000" flipH="1" flipV="1">
              <a:off x="8887991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rot="16200000" flipH="1" flipV="1">
              <a:off x="9033246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rot="16200000" flipH="1" flipV="1">
              <a:off x="8818995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rot="16200000" flipH="1" flipV="1">
              <a:off x="8961871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rot="16200000" flipH="1" flipV="1">
              <a:off x="8880848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rot="16200000" flipH="1" flipV="1">
              <a:off x="9026103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Freeform 51"/>
          <p:cNvSpPr/>
          <p:nvPr userDrawn="1"/>
        </p:nvSpPr>
        <p:spPr>
          <a:xfrm>
            <a:off x="8829705" y="4633922"/>
            <a:ext cx="266950" cy="223828"/>
          </a:xfrm>
          <a:custGeom>
            <a:avLst/>
            <a:gdLst>
              <a:gd name="connsiteX0" fmla="*/ 463254 w 5759154"/>
              <a:gd name="connsiteY0" fmla="*/ 1242328 h 4680853"/>
              <a:gd name="connsiteX1" fmla="*/ 720429 w 5759154"/>
              <a:gd name="connsiteY1" fmla="*/ 1042303 h 4680853"/>
              <a:gd name="connsiteX2" fmla="*/ 1091904 w 5759154"/>
              <a:gd name="connsiteY2" fmla="*/ 1204228 h 4680853"/>
              <a:gd name="connsiteX3" fmla="*/ 1187154 w 5759154"/>
              <a:gd name="connsiteY3" fmla="*/ 1185178 h 4680853"/>
              <a:gd name="connsiteX4" fmla="*/ 1044279 w 5759154"/>
              <a:gd name="connsiteY4" fmla="*/ 956578 h 4680853"/>
              <a:gd name="connsiteX5" fmla="*/ 1244304 w 5759154"/>
              <a:gd name="connsiteY5" fmla="*/ 661303 h 4680853"/>
              <a:gd name="connsiteX6" fmla="*/ 1568154 w 5759154"/>
              <a:gd name="connsiteY6" fmla="*/ 642253 h 4680853"/>
              <a:gd name="connsiteX7" fmla="*/ 1777704 w 5759154"/>
              <a:gd name="connsiteY7" fmla="*/ 213628 h 4680853"/>
              <a:gd name="connsiteX8" fmla="*/ 1901529 w 5759154"/>
              <a:gd name="connsiteY8" fmla="*/ 223153 h 4680853"/>
              <a:gd name="connsiteX9" fmla="*/ 1996779 w 5759154"/>
              <a:gd name="connsiteY9" fmla="*/ 680353 h 4680853"/>
              <a:gd name="connsiteX10" fmla="*/ 2473029 w 5759154"/>
              <a:gd name="connsiteY10" fmla="*/ 718453 h 4680853"/>
              <a:gd name="connsiteX11" fmla="*/ 2711154 w 5759154"/>
              <a:gd name="connsiteY11" fmla="*/ 413653 h 4680853"/>
              <a:gd name="connsiteX12" fmla="*/ 2968329 w 5759154"/>
              <a:gd name="connsiteY12" fmla="*/ 547003 h 4680853"/>
              <a:gd name="connsiteX13" fmla="*/ 3349329 w 5759154"/>
              <a:gd name="connsiteY13" fmla="*/ 289828 h 4680853"/>
              <a:gd name="connsiteX14" fmla="*/ 3215979 w 5759154"/>
              <a:gd name="connsiteY14" fmla="*/ 127903 h 4680853"/>
              <a:gd name="connsiteX15" fmla="*/ 3482679 w 5759154"/>
              <a:gd name="connsiteY15" fmla="*/ 108853 h 4680853"/>
              <a:gd name="connsiteX16" fmla="*/ 3530304 w 5759154"/>
              <a:gd name="connsiteY16" fmla="*/ 327928 h 4680853"/>
              <a:gd name="connsiteX17" fmla="*/ 3701754 w 5759154"/>
              <a:gd name="connsiteY17" fmla="*/ 432703 h 4680853"/>
              <a:gd name="connsiteX18" fmla="*/ 3739854 w 5759154"/>
              <a:gd name="connsiteY18" fmla="*/ 642253 h 4680853"/>
              <a:gd name="connsiteX19" fmla="*/ 3596979 w 5759154"/>
              <a:gd name="connsiteY19" fmla="*/ 756553 h 4680853"/>
              <a:gd name="connsiteX20" fmla="*/ 3530304 w 5759154"/>
              <a:gd name="connsiteY20" fmla="*/ 985153 h 4680853"/>
              <a:gd name="connsiteX21" fmla="*/ 3663654 w 5759154"/>
              <a:gd name="connsiteY21" fmla="*/ 1118503 h 4680853"/>
              <a:gd name="connsiteX22" fmla="*/ 3825579 w 5759154"/>
              <a:gd name="connsiteY22" fmla="*/ 1147078 h 4680853"/>
              <a:gd name="connsiteX23" fmla="*/ 4292304 w 5759154"/>
              <a:gd name="connsiteY23" fmla="*/ 1489978 h 4680853"/>
              <a:gd name="connsiteX24" fmla="*/ 4292304 w 5759154"/>
              <a:gd name="connsiteY24" fmla="*/ 1499503 h 4680853"/>
              <a:gd name="connsiteX25" fmla="*/ 4339929 w 5759154"/>
              <a:gd name="connsiteY25" fmla="*/ 1794778 h 4680853"/>
              <a:gd name="connsiteX26" fmla="*/ 4759029 w 5759154"/>
              <a:gd name="connsiteY26" fmla="*/ 1870978 h 4680853"/>
              <a:gd name="connsiteX27" fmla="*/ 4701879 w 5759154"/>
              <a:gd name="connsiteY27" fmla="*/ 1956703 h 4680853"/>
              <a:gd name="connsiteX28" fmla="*/ 4901904 w 5759154"/>
              <a:gd name="connsiteY28" fmla="*/ 2032903 h 4680853"/>
              <a:gd name="connsiteX29" fmla="*/ 4911429 w 5759154"/>
              <a:gd name="connsiteY29" fmla="*/ 2099578 h 4680853"/>
              <a:gd name="connsiteX30" fmla="*/ 4711404 w 5759154"/>
              <a:gd name="connsiteY30" fmla="*/ 2251978 h 4680853"/>
              <a:gd name="connsiteX31" fmla="*/ 4520904 w 5759154"/>
              <a:gd name="connsiteY31" fmla="*/ 2813953 h 4680853"/>
              <a:gd name="connsiteX32" fmla="*/ 4625679 w 5759154"/>
              <a:gd name="connsiteY32" fmla="*/ 2871103 h 4680853"/>
              <a:gd name="connsiteX33" fmla="*/ 4816179 w 5759154"/>
              <a:gd name="connsiteY33" fmla="*/ 2699653 h 4680853"/>
              <a:gd name="connsiteX34" fmla="*/ 5759154 w 5759154"/>
              <a:gd name="connsiteY34" fmla="*/ 3214003 h 4680853"/>
              <a:gd name="connsiteX35" fmla="*/ 5625804 w 5759154"/>
              <a:gd name="connsiteY35" fmla="*/ 3328303 h 4680853"/>
              <a:gd name="connsiteX36" fmla="*/ 5492454 w 5759154"/>
              <a:gd name="connsiteY36" fmla="*/ 3585478 h 4680853"/>
              <a:gd name="connsiteX37" fmla="*/ 5578179 w 5759154"/>
              <a:gd name="connsiteY37" fmla="*/ 3737878 h 4680853"/>
              <a:gd name="connsiteX38" fmla="*/ 5492454 w 5759154"/>
              <a:gd name="connsiteY38" fmla="*/ 3880753 h 4680853"/>
              <a:gd name="connsiteX39" fmla="*/ 5159079 w 5759154"/>
              <a:gd name="connsiteY39" fmla="*/ 4052203 h 4680853"/>
              <a:gd name="connsiteX40" fmla="*/ 5282904 w 5759154"/>
              <a:gd name="connsiteY40" fmla="*/ 4185553 h 4680853"/>
              <a:gd name="connsiteX41" fmla="*/ 5187654 w 5759154"/>
              <a:gd name="connsiteY41" fmla="*/ 4290328 h 4680853"/>
              <a:gd name="connsiteX42" fmla="*/ 5035254 w 5759154"/>
              <a:gd name="connsiteY42" fmla="*/ 4299853 h 4680853"/>
              <a:gd name="connsiteX43" fmla="*/ 4835229 w 5759154"/>
              <a:gd name="connsiteY43" fmla="*/ 4680853 h 4680853"/>
              <a:gd name="connsiteX44" fmla="*/ 4730454 w 5759154"/>
              <a:gd name="connsiteY44" fmla="*/ 4518928 h 4680853"/>
              <a:gd name="connsiteX45" fmla="*/ 4835229 w 5759154"/>
              <a:gd name="connsiteY45" fmla="*/ 4214128 h 4680853"/>
              <a:gd name="connsiteX46" fmla="*/ 4663779 w 5759154"/>
              <a:gd name="connsiteY46" fmla="*/ 4071253 h 4680853"/>
              <a:gd name="connsiteX47" fmla="*/ 4635204 w 5759154"/>
              <a:gd name="connsiteY47" fmla="*/ 4080778 h 4680853"/>
              <a:gd name="connsiteX48" fmla="*/ 4463754 w 5759154"/>
              <a:gd name="connsiteY48" fmla="*/ 4223653 h 4680853"/>
              <a:gd name="connsiteX49" fmla="*/ 4482804 w 5759154"/>
              <a:gd name="connsiteY49" fmla="*/ 4195078 h 4680853"/>
              <a:gd name="connsiteX50" fmla="*/ 4330404 w 5759154"/>
              <a:gd name="connsiteY50" fmla="*/ 3899803 h 4680853"/>
              <a:gd name="connsiteX51" fmla="*/ 3873204 w 5759154"/>
              <a:gd name="connsiteY51" fmla="*/ 3966478 h 4680853"/>
              <a:gd name="connsiteX52" fmla="*/ 3873204 w 5759154"/>
              <a:gd name="connsiteY52" fmla="*/ 3804553 h 4680853"/>
              <a:gd name="connsiteX53" fmla="*/ 3377904 w 5759154"/>
              <a:gd name="connsiteY53" fmla="*/ 3899803 h 4680853"/>
              <a:gd name="connsiteX54" fmla="*/ 3273129 w 5759154"/>
              <a:gd name="connsiteY54" fmla="*/ 3480703 h 4680853"/>
              <a:gd name="connsiteX55" fmla="*/ 2882604 w 5759154"/>
              <a:gd name="connsiteY55" fmla="*/ 3671203 h 4680853"/>
              <a:gd name="connsiteX56" fmla="*/ 2996904 w 5759154"/>
              <a:gd name="connsiteY56" fmla="*/ 4033153 h 4680853"/>
              <a:gd name="connsiteX57" fmla="*/ 2854029 w 5759154"/>
              <a:gd name="connsiteY57" fmla="*/ 4156978 h 4680853"/>
              <a:gd name="connsiteX58" fmla="*/ 2606379 w 5759154"/>
              <a:gd name="connsiteY58" fmla="*/ 4080778 h 4680853"/>
              <a:gd name="connsiteX59" fmla="*/ 2187279 w 5759154"/>
              <a:gd name="connsiteY59" fmla="*/ 3652153 h 4680853"/>
              <a:gd name="connsiteX60" fmla="*/ 1977729 w 5759154"/>
              <a:gd name="connsiteY60" fmla="*/ 3795028 h 4680853"/>
              <a:gd name="connsiteX61" fmla="*/ 1806279 w 5759154"/>
              <a:gd name="connsiteY61" fmla="*/ 3575953 h 4680853"/>
              <a:gd name="connsiteX62" fmla="*/ 1634829 w 5759154"/>
              <a:gd name="connsiteY62" fmla="*/ 3747403 h 4680853"/>
              <a:gd name="connsiteX63" fmla="*/ 1206204 w 5759154"/>
              <a:gd name="connsiteY63" fmla="*/ 3490228 h 4680853"/>
              <a:gd name="connsiteX64" fmla="*/ 701379 w 5759154"/>
              <a:gd name="connsiteY64" fmla="*/ 3766453 h 4680853"/>
              <a:gd name="connsiteX65" fmla="*/ 596604 w 5759154"/>
              <a:gd name="connsiteY65" fmla="*/ 3890278 h 4680853"/>
              <a:gd name="connsiteX66" fmla="*/ 101304 w 5759154"/>
              <a:gd name="connsiteY66" fmla="*/ 3518803 h 4680853"/>
              <a:gd name="connsiteX67" fmla="*/ 396579 w 5759154"/>
              <a:gd name="connsiteY67" fmla="*/ 3271153 h 4680853"/>
              <a:gd name="connsiteX68" fmla="*/ 282279 w 5759154"/>
              <a:gd name="connsiteY68" fmla="*/ 3061603 h 4680853"/>
              <a:gd name="connsiteX69" fmla="*/ 329904 w 5759154"/>
              <a:gd name="connsiteY69" fmla="*/ 2728228 h 4680853"/>
              <a:gd name="connsiteX70" fmla="*/ 796629 w 5759154"/>
              <a:gd name="connsiteY70" fmla="*/ 2271028 h 4680853"/>
              <a:gd name="connsiteX71" fmla="*/ 558504 w 5759154"/>
              <a:gd name="connsiteY71" fmla="*/ 2175778 h 4680853"/>
              <a:gd name="connsiteX72" fmla="*/ 644229 w 5759154"/>
              <a:gd name="connsiteY72" fmla="*/ 1480453 h 4680853"/>
              <a:gd name="connsiteX73" fmla="*/ 663279 w 5759154"/>
              <a:gd name="connsiteY73" fmla="*/ 1299478 h 4680853"/>
              <a:gd name="connsiteX74" fmla="*/ 606129 w 5759154"/>
              <a:gd name="connsiteY74" fmla="*/ 1270903 h 4680853"/>
              <a:gd name="connsiteX75" fmla="*/ 463254 w 5759154"/>
              <a:gd name="connsiteY75" fmla="*/ 1328053 h 4680853"/>
              <a:gd name="connsiteX76" fmla="*/ 463254 w 5759154"/>
              <a:gd name="connsiteY76" fmla="*/ 1242328 h 468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759154" h="4680853">
                <a:moveTo>
                  <a:pt x="463254" y="1242328"/>
                </a:moveTo>
                <a:lnTo>
                  <a:pt x="720429" y="1042303"/>
                </a:lnTo>
                <a:cubicBezTo>
                  <a:pt x="1065228" y="1209777"/>
                  <a:pt x="930264" y="1204228"/>
                  <a:pt x="1091904" y="1204228"/>
                </a:cubicBezTo>
                <a:lnTo>
                  <a:pt x="1187154" y="1185178"/>
                </a:lnTo>
                <a:lnTo>
                  <a:pt x="1044279" y="956578"/>
                </a:lnTo>
                <a:cubicBezTo>
                  <a:pt x="1236500" y="658635"/>
                  <a:pt x="1117648" y="661303"/>
                  <a:pt x="1244304" y="661303"/>
                </a:cubicBezTo>
                <a:lnTo>
                  <a:pt x="1568154" y="642253"/>
                </a:lnTo>
                <a:cubicBezTo>
                  <a:pt x="1769522" y="210751"/>
                  <a:pt x="1610512" y="213628"/>
                  <a:pt x="1777704" y="213628"/>
                </a:cubicBezTo>
                <a:lnTo>
                  <a:pt x="1901529" y="223153"/>
                </a:lnTo>
                <a:lnTo>
                  <a:pt x="1996779" y="680353"/>
                </a:lnTo>
                <a:cubicBezTo>
                  <a:pt x="2476188" y="728294"/>
                  <a:pt x="2473029" y="887520"/>
                  <a:pt x="2473029" y="718453"/>
                </a:cubicBezTo>
                <a:cubicBezTo>
                  <a:pt x="2703534" y="411113"/>
                  <a:pt x="2574629" y="413653"/>
                  <a:pt x="2711154" y="413653"/>
                </a:cubicBezTo>
                <a:cubicBezTo>
                  <a:pt x="2971104" y="558070"/>
                  <a:pt x="2968329" y="654594"/>
                  <a:pt x="2968329" y="547003"/>
                </a:cubicBezTo>
                <a:lnTo>
                  <a:pt x="3349329" y="289828"/>
                </a:lnTo>
                <a:cubicBezTo>
                  <a:pt x="3204353" y="125522"/>
                  <a:pt x="3134472" y="127903"/>
                  <a:pt x="3215979" y="127903"/>
                </a:cubicBezTo>
                <a:cubicBezTo>
                  <a:pt x="3488965" y="88905"/>
                  <a:pt x="3482679" y="0"/>
                  <a:pt x="3482679" y="108853"/>
                </a:cubicBezTo>
                <a:cubicBezTo>
                  <a:pt x="3512075" y="334225"/>
                  <a:pt x="3437610" y="327928"/>
                  <a:pt x="3530304" y="327928"/>
                </a:cubicBezTo>
                <a:lnTo>
                  <a:pt x="3701754" y="432703"/>
                </a:lnTo>
                <a:lnTo>
                  <a:pt x="3739854" y="642253"/>
                </a:lnTo>
                <a:cubicBezTo>
                  <a:pt x="3602973" y="749802"/>
                  <a:pt x="3646476" y="707056"/>
                  <a:pt x="3596979" y="756553"/>
                </a:cubicBezTo>
                <a:cubicBezTo>
                  <a:pt x="3519775" y="988165"/>
                  <a:pt x="3440457" y="985153"/>
                  <a:pt x="3530304" y="985153"/>
                </a:cubicBezTo>
                <a:cubicBezTo>
                  <a:pt x="3640964" y="1125993"/>
                  <a:pt x="3578550" y="1118503"/>
                  <a:pt x="3663654" y="1118503"/>
                </a:cubicBezTo>
                <a:lnTo>
                  <a:pt x="3825579" y="1147078"/>
                </a:lnTo>
                <a:cubicBezTo>
                  <a:pt x="4593461" y="1653880"/>
                  <a:pt x="4347027" y="1271087"/>
                  <a:pt x="4292304" y="1489978"/>
                </a:cubicBezTo>
                <a:cubicBezTo>
                  <a:pt x="4291534" y="1493058"/>
                  <a:pt x="4292304" y="1496328"/>
                  <a:pt x="4292304" y="1499503"/>
                </a:cubicBezTo>
                <a:cubicBezTo>
                  <a:pt x="4321491" y="1801098"/>
                  <a:pt x="4221994" y="1794778"/>
                  <a:pt x="4339929" y="1794778"/>
                </a:cubicBezTo>
                <a:lnTo>
                  <a:pt x="4759029" y="1870978"/>
                </a:lnTo>
                <a:lnTo>
                  <a:pt x="4701879" y="1956703"/>
                </a:lnTo>
                <a:lnTo>
                  <a:pt x="4901904" y="2032903"/>
                </a:lnTo>
                <a:lnTo>
                  <a:pt x="4911429" y="2099578"/>
                </a:lnTo>
                <a:lnTo>
                  <a:pt x="4711404" y="2251978"/>
                </a:lnTo>
                <a:lnTo>
                  <a:pt x="4520904" y="2813953"/>
                </a:lnTo>
                <a:lnTo>
                  <a:pt x="4625679" y="2871103"/>
                </a:lnTo>
                <a:cubicBezTo>
                  <a:pt x="4808959" y="2697469"/>
                  <a:pt x="4723556" y="2699653"/>
                  <a:pt x="4816179" y="2699653"/>
                </a:cubicBezTo>
                <a:lnTo>
                  <a:pt x="5759154" y="3214003"/>
                </a:lnTo>
                <a:lnTo>
                  <a:pt x="5625804" y="3328303"/>
                </a:lnTo>
                <a:lnTo>
                  <a:pt x="5492454" y="3585478"/>
                </a:lnTo>
                <a:cubicBezTo>
                  <a:pt x="5579813" y="3731076"/>
                  <a:pt x="5578179" y="3672813"/>
                  <a:pt x="5578179" y="3737878"/>
                </a:cubicBezTo>
                <a:lnTo>
                  <a:pt x="5492454" y="3880753"/>
                </a:lnTo>
                <a:lnTo>
                  <a:pt x="5159079" y="4052203"/>
                </a:lnTo>
                <a:lnTo>
                  <a:pt x="5282904" y="4185553"/>
                </a:lnTo>
                <a:cubicBezTo>
                  <a:pt x="5195168" y="4292785"/>
                  <a:pt x="5242304" y="4290328"/>
                  <a:pt x="5187654" y="4290328"/>
                </a:cubicBezTo>
                <a:lnTo>
                  <a:pt x="5035254" y="4299853"/>
                </a:lnTo>
                <a:lnTo>
                  <a:pt x="4835229" y="4680853"/>
                </a:lnTo>
                <a:cubicBezTo>
                  <a:pt x="4719727" y="4554851"/>
                  <a:pt x="4730454" y="4618238"/>
                  <a:pt x="4730454" y="4518928"/>
                </a:cubicBezTo>
                <a:lnTo>
                  <a:pt x="4835229" y="4214128"/>
                </a:lnTo>
                <a:cubicBezTo>
                  <a:pt x="4778079" y="4166503"/>
                  <a:pt x="4725677" y="4112519"/>
                  <a:pt x="4663779" y="4071253"/>
                </a:cubicBezTo>
                <a:cubicBezTo>
                  <a:pt x="4655425" y="4065684"/>
                  <a:pt x="4635204" y="4080778"/>
                  <a:pt x="4635204" y="4080778"/>
                </a:cubicBezTo>
                <a:cubicBezTo>
                  <a:pt x="4578054" y="4128403"/>
                  <a:pt x="4523268" y="4179017"/>
                  <a:pt x="4463754" y="4223653"/>
                </a:cubicBezTo>
                <a:cubicBezTo>
                  <a:pt x="4454596" y="4230522"/>
                  <a:pt x="4482804" y="4195078"/>
                  <a:pt x="4482804" y="4195078"/>
                </a:cubicBezTo>
                <a:cubicBezTo>
                  <a:pt x="4338546" y="3896945"/>
                  <a:pt x="4449271" y="3899803"/>
                  <a:pt x="4330404" y="3899803"/>
                </a:cubicBezTo>
                <a:cubicBezTo>
                  <a:pt x="3866963" y="3986698"/>
                  <a:pt x="3873204" y="4140584"/>
                  <a:pt x="3873204" y="3966478"/>
                </a:cubicBezTo>
                <a:lnTo>
                  <a:pt x="3873204" y="3804553"/>
                </a:lnTo>
                <a:lnTo>
                  <a:pt x="3377904" y="3899803"/>
                </a:lnTo>
                <a:cubicBezTo>
                  <a:pt x="3290906" y="3474482"/>
                  <a:pt x="3434771" y="3480703"/>
                  <a:pt x="3273129" y="3480703"/>
                </a:cubicBezTo>
                <a:cubicBezTo>
                  <a:pt x="2879723" y="3663013"/>
                  <a:pt x="2882604" y="3518205"/>
                  <a:pt x="2882604" y="3671203"/>
                </a:cubicBezTo>
                <a:lnTo>
                  <a:pt x="2996904" y="4033153"/>
                </a:lnTo>
                <a:cubicBezTo>
                  <a:pt x="2860379" y="4169678"/>
                  <a:pt x="2908004" y="4210953"/>
                  <a:pt x="2854029" y="4156978"/>
                </a:cubicBezTo>
                <a:cubicBezTo>
                  <a:pt x="2609001" y="4098171"/>
                  <a:pt x="2652410" y="4172839"/>
                  <a:pt x="2606379" y="4080778"/>
                </a:cubicBezTo>
                <a:cubicBezTo>
                  <a:pt x="2216942" y="3642661"/>
                  <a:pt x="2416539" y="3652153"/>
                  <a:pt x="2187279" y="3652153"/>
                </a:cubicBezTo>
                <a:cubicBezTo>
                  <a:pt x="1981736" y="3818545"/>
                  <a:pt x="2025618" y="3890805"/>
                  <a:pt x="1977729" y="3795028"/>
                </a:cubicBezTo>
                <a:cubicBezTo>
                  <a:pt x="1813917" y="3573400"/>
                  <a:pt x="1906611" y="3575953"/>
                  <a:pt x="1806279" y="3575953"/>
                </a:cubicBezTo>
                <a:cubicBezTo>
                  <a:pt x="1642174" y="3749711"/>
                  <a:pt x="1722963" y="3747403"/>
                  <a:pt x="1634829" y="3747403"/>
                </a:cubicBezTo>
                <a:lnTo>
                  <a:pt x="1206204" y="3490228"/>
                </a:lnTo>
                <a:cubicBezTo>
                  <a:pt x="698572" y="3758411"/>
                  <a:pt x="701379" y="3566613"/>
                  <a:pt x="701379" y="3766453"/>
                </a:cubicBezTo>
                <a:lnTo>
                  <a:pt x="596604" y="3890278"/>
                </a:lnTo>
                <a:cubicBezTo>
                  <a:pt x="85958" y="3533789"/>
                  <a:pt x="0" y="3721411"/>
                  <a:pt x="101304" y="3518803"/>
                </a:cubicBezTo>
                <a:lnTo>
                  <a:pt x="396579" y="3271153"/>
                </a:lnTo>
                <a:lnTo>
                  <a:pt x="282279" y="3061603"/>
                </a:lnTo>
                <a:lnTo>
                  <a:pt x="329904" y="2728228"/>
                </a:lnTo>
                <a:lnTo>
                  <a:pt x="796629" y="2271028"/>
                </a:lnTo>
                <a:cubicBezTo>
                  <a:pt x="542193" y="2192740"/>
                  <a:pt x="510353" y="2272079"/>
                  <a:pt x="558504" y="2175778"/>
                </a:cubicBezTo>
                <a:lnTo>
                  <a:pt x="644229" y="1480453"/>
                </a:lnTo>
                <a:lnTo>
                  <a:pt x="663279" y="1299478"/>
                </a:lnTo>
                <a:lnTo>
                  <a:pt x="606129" y="1270903"/>
                </a:lnTo>
                <a:lnTo>
                  <a:pt x="463254" y="1328053"/>
                </a:lnTo>
                <a:lnTo>
                  <a:pt x="463254" y="12423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tangle 52"/>
          <p:cNvSpPr/>
          <p:nvPr userDrawn="1"/>
        </p:nvSpPr>
        <p:spPr>
          <a:xfrm>
            <a:off x="8786810" y="5643578"/>
            <a:ext cx="357190" cy="623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23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lie2_hg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276388"/>
          </a:xfrm>
          <a:prstGeom prst="rect">
            <a:avLst/>
          </a:prstGeom>
        </p:spPr>
      </p:pic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1190630" y="498276"/>
            <a:ext cx="5186370" cy="92867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96173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8143900" y="0"/>
            <a:ext cx="1000100" cy="100010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26"/>
          <p:cNvSpPr/>
          <p:nvPr userDrawn="1"/>
        </p:nvSpPr>
        <p:spPr>
          <a:xfrm>
            <a:off x="1285852" y="6270171"/>
            <a:ext cx="7858149" cy="587829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/>
          <p:cNvSpPr/>
          <p:nvPr userDrawn="1"/>
        </p:nvSpPr>
        <p:spPr>
          <a:xfrm>
            <a:off x="0" y="6273534"/>
            <a:ext cx="642910" cy="58446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/>
          <p:cNvSpPr/>
          <p:nvPr userDrawn="1"/>
        </p:nvSpPr>
        <p:spPr>
          <a:xfrm>
            <a:off x="642910" y="5688889"/>
            <a:ext cx="642910" cy="584466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>
            <a:hlinkClick r:id="rId3" action="ppaction://hlinksldjump"/>
          </p:cNvPr>
          <p:cNvSpPr/>
          <p:nvPr userDrawn="1"/>
        </p:nvSpPr>
        <p:spPr>
          <a:xfrm>
            <a:off x="8786810" y="100010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2"/>
          <p:cNvSpPr/>
          <p:nvPr userDrawn="1"/>
        </p:nvSpPr>
        <p:spPr>
          <a:xfrm>
            <a:off x="8786810" y="13572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>
            <a:hlinkClick r:id="rId4" action="ppaction://hlinksldjump"/>
          </p:cNvPr>
          <p:cNvSpPr/>
          <p:nvPr userDrawn="1"/>
        </p:nvSpPr>
        <p:spPr>
          <a:xfrm>
            <a:off x="8786810" y="171448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/>
          <p:cNvSpPr/>
          <p:nvPr userDrawn="1"/>
        </p:nvSpPr>
        <p:spPr>
          <a:xfrm>
            <a:off x="8786810" y="207167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tangle 15">
            <a:hlinkClick r:id="rId5" action="ppaction://hlinksldjump"/>
          </p:cNvPr>
          <p:cNvSpPr/>
          <p:nvPr userDrawn="1"/>
        </p:nvSpPr>
        <p:spPr>
          <a:xfrm>
            <a:off x="8786810" y="2428868"/>
            <a:ext cx="357190" cy="35719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16"/>
          <p:cNvSpPr/>
          <p:nvPr userDrawn="1"/>
        </p:nvSpPr>
        <p:spPr>
          <a:xfrm>
            <a:off x="8786810" y="278605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>
            <a:hlinkClick r:id="rId6" action="ppaction://hlinksldjump"/>
          </p:cNvPr>
          <p:cNvSpPr/>
          <p:nvPr userDrawn="1"/>
        </p:nvSpPr>
        <p:spPr>
          <a:xfrm>
            <a:off x="8786810" y="3143248"/>
            <a:ext cx="357190" cy="35719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/>
          <p:cNvSpPr/>
          <p:nvPr userDrawn="1"/>
        </p:nvSpPr>
        <p:spPr>
          <a:xfrm>
            <a:off x="8786810" y="350043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>
            <a:hlinkClick r:id="" action="ppaction://noaction"/>
          </p:cNvPr>
          <p:cNvSpPr/>
          <p:nvPr userDrawn="1"/>
        </p:nvSpPr>
        <p:spPr>
          <a:xfrm>
            <a:off x="8786810" y="3857628"/>
            <a:ext cx="357190" cy="357190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tangle 22"/>
          <p:cNvSpPr/>
          <p:nvPr userDrawn="1"/>
        </p:nvSpPr>
        <p:spPr>
          <a:xfrm>
            <a:off x="8786810" y="421481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tangle 23">
            <a:hlinkClick r:id="" action="ppaction://noaction"/>
          </p:cNvPr>
          <p:cNvSpPr/>
          <p:nvPr userDrawn="1"/>
        </p:nvSpPr>
        <p:spPr>
          <a:xfrm>
            <a:off x="8786810" y="4572008"/>
            <a:ext cx="357190" cy="357190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tangle 24"/>
          <p:cNvSpPr/>
          <p:nvPr userDrawn="1"/>
        </p:nvSpPr>
        <p:spPr>
          <a:xfrm>
            <a:off x="8786810" y="4929198"/>
            <a:ext cx="35719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Isosceles Triangle 25"/>
          <p:cNvSpPr/>
          <p:nvPr userDrawn="1"/>
        </p:nvSpPr>
        <p:spPr>
          <a:xfrm rot="5400000">
            <a:off x="8904001" y="1102027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8886851" y="1785926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8886851" y="1857364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8886851" y="1928802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8886851" y="2000240"/>
            <a:ext cx="142876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nut 35"/>
          <p:cNvSpPr/>
          <p:nvPr userDrawn="1"/>
        </p:nvSpPr>
        <p:spPr>
          <a:xfrm>
            <a:off x="8867806" y="2505069"/>
            <a:ext cx="195294" cy="195294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8905910" y="3181352"/>
            <a:ext cx="45719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tangle 37"/>
          <p:cNvSpPr/>
          <p:nvPr userDrawn="1"/>
        </p:nvSpPr>
        <p:spPr>
          <a:xfrm>
            <a:off x="8977348" y="3309939"/>
            <a:ext cx="45719" cy="14287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Isosceles Triangle 38"/>
          <p:cNvSpPr/>
          <p:nvPr userDrawn="1"/>
        </p:nvSpPr>
        <p:spPr>
          <a:xfrm rot="5400000">
            <a:off x="8895567" y="3959541"/>
            <a:ext cx="165736" cy="14287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8786810" y="5286388"/>
            <a:ext cx="357190" cy="361904"/>
            <a:chOff x="8786810" y="5286388"/>
            <a:chExt cx="357190" cy="361904"/>
          </a:xfrm>
        </p:grpSpPr>
        <p:sp>
          <p:nvSpPr>
            <p:cNvPr id="41" name="Rectangle 40">
              <a:hlinkClick r:id="" action="ppaction://noaction"/>
            </p:cNvPr>
            <p:cNvSpPr/>
            <p:nvPr userDrawn="1"/>
          </p:nvSpPr>
          <p:spPr>
            <a:xfrm>
              <a:off x="8786810" y="5286388"/>
              <a:ext cx="357190" cy="357190"/>
            </a:xfrm>
            <a:prstGeom prst="rect">
              <a:avLst/>
            </a:prstGeom>
            <a:solidFill>
              <a:srgbClr val="961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10800000" flipH="1">
              <a:off x="8786810" y="5372115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rot="10800000" flipH="1">
              <a:off x="8786810" y="546736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rot="10800000" flipH="1">
              <a:off x="8786810" y="5557851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rot="16200000" flipH="1" flipV="1">
              <a:off x="8826138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rot="16200000" flipH="1" flipV="1">
              <a:off x="8969014" y="5328054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rot="16200000" flipH="1" flipV="1">
              <a:off x="8887991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rot="16200000" flipH="1" flipV="1">
              <a:off x="9033246" y="5418512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rot="16200000" flipH="1" flipV="1">
              <a:off x="8818995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rot="16200000" flipH="1" flipV="1">
              <a:off x="8961871" y="5513788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rot="16200000" flipH="1" flipV="1">
              <a:off x="8880848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rot="16200000" flipH="1" flipV="1">
              <a:off x="9026103" y="5604246"/>
              <a:ext cx="85712" cy="2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 userDrawn="1"/>
        </p:nvSpPr>
        <p:spPr>
          <a:xfrm>
            <a:off x="8829705" y="4633922"/>
            <a:ext cx="266950" cy="223828"/>
          </a:xfrm>
          <a:custGeom>
            <a:avLst/>
            <a:gdLst>
              <a:gd name="connsiteX0" fmla="*/ 463254 w 5759154"/>
              <a:gd name="connsiteY0" fmla="*/ 1242328 h 4680853"/>
              <a:gd name="connsiteX1" fmla="*/ 720429 w 5759154"/>
              <a:gd name="connsiteY1" fmla="*/ 1042303 h 4680853"/>
              <a:gd name="connsiteX2" fmla="*/ 1091904 w 5759154"/>
              <a:gd name="connsiteY2" fmla="*/ 1204228 h 4680853"/>
              <a:gd name="connsiteX3" fmla="*/ 1187154 w 5759154"/>
              <a:gd name="connsiteY3" fmla="*/ 1185178 h 4680853"/>
              <a:gd name="connsiteX4" fmla="*/ 1044279 w 5759154"/>
              <a:gd name="connsiteY4" fmla="*/ 956578 h 4680853"/>
              <a:gd name="connsiteX5" fmla="*/ 1244304 w 5759154"/>
              <a:gd name="connsiteY5" fmla="*/ 661303 h 4680853"/>
              <a:gd name="connsiteX6" fmla="*/ 1568154 w 5759154"/>
              <a:gd name="connsiteY6" fmla="*/ 642253 h 4680853"/>
              <a:gd name="connsiteX7" fmla="*/ 1777704 w 5759154"/>
              <a:gd name="connsiteY7" fmla="*/ 213628 h 4680853"/>
              <a:gd name="connsiteX8" fmla="*/ 1901529 w 5759154"/>
              <a:gd name="connsiteY8" fmla="*/ 223153 h 4680853"/>
              <a:gd name="connsiteX9" fmla="*/ 1996779 w 5759154"/>
              <a:gd name="connsiteY9" fmla="*/ 680353 h 4680853"/>
              <a:gd name="connsiteX10" fmla="*/ 2473029 w 5759154"/>
              <a:gd name="connsiteY10" fmla="*/ 718453 h 4680853"/>
              <a:gd name="connsiteX11" fmla="*/ 2711154 w 5759154"/>
              <a:gd name="connsiteY11" fmla="*/ 413653 h 4680853"/>
              <a:gd name="connsiteX12" fmla="*/ 2968329 w 5759154"/>
              <a:gd name="connsiteY12" fmla="*/ 547003 h 4680853"/>
              <a:gd name="connsiteX13" fmla="*/ 3349329 w 5759154"/>
              <a:gd name="connsiteY13" fmla="*/ 289828 h 4680853"/>
              <a:gd name="connsiteX14" fmla="*/ 3215979 w 5759154"/>
              <a:gd name="connsiteY14" fmla="*/ 127903 h 4680853"/>
              <a:gd name="connsiteX15" fmla="*/ 3482679 w 5759154"/>
              <a:gd name="connsiteY15" fmla="*/ 108853 h 4680853"/>
              <a:gd name="connsiteX16" fmla="*/ 3530304 w 5759154"/>
              <a:gd name="connsiteY16" fmla="*/ 327928 h 4680853"/>
              <a:gd name="connsiteX17" fmla="*/ 3701754 w 5759154"/>
              <a:gd name="connsiteY17" fmla="*/ 432703 h 4680853"/>
              <a:gd name="connsiteX18" fmla="*/ 3739854 w 5759154"/>
              <a:gd name="connsiteY18" fmla="*/ 642253 h 4680853"/>
              <a:gd name="connsiteX19" fmla="*/ 3596979 w 5759154"/>
              <a:gd name="connsiteY19" fmla="*/ 756553 h 4680853"/>
              <a:gd name="connsiteX20" fmla="*/ 3530304 w 5759154"/>
              <a:gd name="connsiteY20" fmla="*/ 985153 h 4680853"/>
              <a:gd name="connsiteX21" fmla="*/ 3663654 w 5759154"/>
              <a:gd name="connsiteY21" fmla="*/ 1118503 h 4680853"/>
              <a:gd name="connsiteX22" fmla="*/ 3825579 w 5759154"/>
              <a:gd name="connsiteY22" fmla="*/ 1147078 h 4680853"/>
              <a:gd name="connsiteX23" fmla="*/ 4292304 w 5759154"/>
              <a:gd name="connsiteY23" fmla="*/ 1489978 h 4680853"/>
              <a:gd name="connsiteX24" fmla="*/ 4292304 w 5759154"/>
              <a:gd name="connsiteY24" fmla="*/ 1499503 h 4680853"/>
              <a:gd name="connsiteX25" fmla="*/ 4339929 w 5759154"/>
              <a:gd name="connsiteY25" fmla="*/ 1794778 h 4680853"/>
              <a:gd name="connsiteX26" fmla="*/ 4759029 w 5759154"/>
              <a:gd name="connsiteY26" fmla="*/ 1870978 h 4680853"/>
              <a:gd name="connsiteX27" fmla="*/ 4701879 w 5759154"/>
              <a:gd name="connsiteY27" fmla="*/ 1956703 h 4680853"/>
              <a:gd name="connsiteX28" fmla="*/ 4901904 w 5759154"/>
              <a:gd name="connsiteY28" fmla="*/ 2032903 h 4680853"/>
              <a:gd name="connsiteX29" fmla="*/ 4911429 w 5759154"/>
              <a:gd name="connsiteY29" fmla="*/ 2099578 h 4680853"/>
              <a:gd name="connsiteX30" fmla="*/ 4711404 w 5759154"/>
              <a:gd name="connsiteY30" fmla="*/ 2251978 h 4680853"/>
              <a:gd name="connsiteX31" fmla="*/ 4520904 w 5759154"/>
              <a:gd name="connsiteY31" fmla="*/ 2813953 h 4680853"/>
              <a:gd name="connsiteX32" fmla="*/ 4625679 w 5759154"/>
              <a:gd name="connsiteY32" fmla="*/ 2871103 h 4680853"/>
              <a:gd name="connsiteX33" fmla="*/ 4816179 w 5759154"/>
              <a:gd name="connsiteY33" fmla="*/ 2699653 h 4680853"/>
              <a:gd name="connsiteX34" fmla="*/ 5759154 w 5759154"/>
              <a:gd name="connsiteY34" fmla="*/ 3214003 h 4680853"/>
              <a:gd name="connsiteX35" fmla="*/ 5625804 w 5759154"/>
              <a:gd name="connsiteY35" fmla="*/ 3328303 h 4680853"/>
              <a:gd name="connsiteX36" fmla="*/ 5492454 w 5759154"/>
              <a:gd name="connsiteY36" fmla="*/ 3585478 h 4680853"/>
              <a:gd name="connsiteX37" fmla="*/ 5578179 w 5759154"/>
              <a:gd name="connsiteY37" fmla="*/ 3737878 h 4680853"/>
              <a:gd name="connsiteX38" fmla="*/ 5492454 w 5759154"/>
              <a:gd name="connsiteY38" fmla="*/ 3880753 h 4680853"/>
              <a:gd name="connsiteX39" fmla="*/ 5159079 w 5759154"/>
              <a:gd name="connsiteY39" fmla="*/ 4052203 h 4680853"/>
              <a:gd name="connsiteX40" fmla="*/ 5282904 w 5759154"/>
              <a:gd name="connsiteY40" fmla="*/ 4185553 h 4680853"/>
              <a:gd name="connsiteX41" fmla="*/ 5187654 w 5759154"/>
              <a:gd name="connsiteY41" fmla="*/ 4290328 h 4680853"/>
              <a:gd name="connsiteX42" fmla="*/ 5035254 w 5759154"/>
              <a:gd name="connsiteY42" fmla="*/ 4299853 h 4680853"/>
              <a:gd name="connsiteX43" fmla="*/ 4835229 w 5759154"/>
              <a:gd name="connsiteY43" fmla="*/ 4680853 h 4680853"/>
              <a:gd name="connsiteX44" fmla="*/ 4730454 w 5759154"/>
              <a:gd name="connsiteY44" fmla="*/ 4518928 h 4680853"/>
              <a:gd name="connsiteX45" fmla="*/ 4835229 w 5759154"/>
              <a:gd name="connsiteY45" fmla="*/ 4214128 h 4680853"/>
              <a:gd name="connsiteX46" fmla="*/ 4663779 w 5759154"/>
              <a:gd name="connsiteY46" fmla="*/ 4071253 h 4680853"/>
              <a:gd name="connsiteX47" fmla="*/ 4635204 w 5759154"/>
              <a:gd name="connsiteY47" fmla="*/ 4080778 h 4680853"/>
              <a:gd name="connsiteX48" fmla="*/ 4463754 w 5759154"/>
              <a:gd name="connsiteY48" fmla="*/ 4223653 h 4680853"/>
              <a:gd name="connsiteX49" fmla="*/ 4482804 w 5759154"/>
              <a:gd name="connsiteY49" fmla="*/ 4195078 h 4680853"/>
              <a:gd name="connsiteX50" fmla="*/ 4330404 w 5759154"/>
              <a:gd name="connsiteY50" fmla="*/ 3899803 h 4680853"/>
              <a:gd name="connsiteX51" fmla="*/ 3873204 w 5759154"/>
              <a:gd name="connsiteY51" fmla="*/ 3966478 h 4680853"/>
              <a:gd name="connsiteX52" fmla="*/ 3873204 w 5759154"/>
              <a:gd name="connsiteY52" fmla="*/ 3804553 h 4680853"/>
              <a:gd name="connsiteX53" fmla="*/ 3377904 w 5759154"/>
              <a:gd name="connsiteY53" fmla="*/ 3899803 h 4680853"/>
              <a:gd name="connsiteX54" fmla="*/ 3273129 w 5759154"/>
              <a:gd name="connsiteY54" fmla="*/ 3480703 h 4680853"/>
              <a:gd name="connsiteX55" fmla="*/ 2882604 w 5759154"/>
              <a:gd name="connsiteY55" fmla="*/ 3671203 h 4680853"/>
              <a:gd name="connsiteX56" fmla="*/ 2996904 w 5759154"/>
              <a:gd name="connsiteY56" fmla="*/ 4033153 h 4680853"/>
              <a:gd name="connsiteX57" fmla="*/ 2854029 w 5759154"/>
              <a:gd name="connsiteY57" fmla="*/ 4156978 h 4680853"/>
              <a:gd name="connsiteX58" fmla="*/ 2606379 w 5759154"/>
              <a:gd name="connsiteY58" fmla="*/ 4080778 h 4680853"/>
              <a:gd name="connsiteX59" fmla="*/ 2187279 w 5759154"/>
              <a:gd name="connsiteY59" fmla="*/ 3652153 h 4680853"/>
              <a:gd name="connsiteX60" fmla="*/ 1977729 w 5759154"/>
              <a:gd name="connsiteY60" fmla="*/ 3795028 h 4680853"/>
              <a:gd name="connsiteX61" fmla="*/ 1806279 w 5759154"/>
              <a:gd name="connsiteY61" fmla="*/ 3575953 h 4680853"/>
              <a:gd name="connsiteX62" fmla="*/ 1634829 w 5759154"/>
              <a:gd name="connsiteY62" fmla="*/ 3747403 h 4680853"/>
              <a:gd name="connsiteX63" fmla="*/ 1206204 w 5759154"/>
              <a:gd name="connsiteY63" fmla="*/ 3490228 h 4680853"/>
              <a:gd name="connsiteX64" fmla="*/ 701379 w 5759154"/>
              <a:gd name="connsiteY64" fmla="*/ 3766453 h 4680853"/>
              <a:gd name="connsiteX65" fmla="*/ 596604 w 5759154"/>
              <a:gd name="connsiteY65" fmla="*/ 3890278 h 4680853"/>
              <a:gd name="connsiteX66" fmla="*/ 101304 w 5759154"/>
              <a:gd name="connsiteY66" fmla="*/ 3518803 h 4680853"/>
              <a:gd name="connsiteX67" fmla="*/ 396579 w 5759154"/>
              <a:gd name="connsiteY67" fmla="*/ 3271153 h 4680853"/>
              <a:gd name="connsiteX68" fmla="*/ 282279 w 5759154"/>
              <a:gd name="connsiteY68" fmla="*/ 3061603 h 4680853"/>
              <a:gd name="connsiteX69" fmla="*/ 329904 w 5759154"/>
              <a:gd name="connsiteY69" fmla="*/ 2728228 h 4680853"/>
              <a:gd name="connsiteX70" fmla="*/ 796629 w 5759154"/>
              <a:gd name="connsiteY70" fmla="*/ 2271028 h 4680853"/>
              <a:gd name="connsiteX71" fmla="*/ 558504 w 5759154"/>
              <a:gd name="connsiteY71" fmla="*/ 2175778 h 4680853"/>
              <a:gd name="connsiteX72" fmla="*/ 644229 w 5759154"/>
              <a:gd name="connsiteY72" fmla="*/ 1480453 h 4680853"/>
              <a:gd name="connsiteX73" fmla="*/ 663279 w 5759154"/>
              <a:gd name="connsiteY73" fmla="*/ 1299478 h 4680853"/>
              <a:gd name="connsiteX74" fmla="*/ 606129 w 5759154"/>
              <a:gd name="connsiteY74" fmla="*/ 1270903 h 4680853"/>
              <a:gd name="connsiteX75" fmla="*/ 463254 w 5759154"/>
              <a:gd name="connsiteY75" fmla="*/ 1328053 h 4680853"/>
              <a:gd name="connsiteX76" fmla="*/ 463254 w 5759154"/>
              <a:gd name="connsiteY76" fmla="*/ 1242328 h 468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759154" h="4680853">
                <a:moveTo>
                  <a:pt x="463254" y="1242328"/>
                </a:moveTo>
                <a:lnTo>
                  <a:pt x="720429" y="1042303"/>
                </a:lnTo>
                <a:cubicBezTo>
                  <a:pt x="1065228" y="1209777"/>
                  <a:pt x="930264" y="1204228"/>
                  <a:pt x="1091904" y="1204228"/>
                </a:cubicBezTo>
                <a:lnTo>
                  <a:pt x="1187154" y="1185178"/>
                </a:lnTo>
                <a:lnTo>
                  <a:pt x="1044279" y="956578"/>
                </a:lnTo>
                <a:cubicBezTo>
                  <a:pt x="1236500" y="658635"/>
                  <a:pt x="1117648" y="661303"/>
                  <a:pt x="1244304" y="661303"/>
                </a:cubicBezTo>
                <a:lnTo>
                  <a:pt x="1568154" y="642253"/>
                </a:lnTo>
                <a:cubicBezTo>
                  <a:pt x="1769522" y="210751"/>
                  <a:pt x="1610512" y="213628"/>
                  <a:pt x="1777704" y="213628"/>
                </a:cubicBezTo>
                <a:lnTo>
                  <a:pt x="1901529" y="223153"/>
                </a:lnTo>
                <a:lnTo>
                  <a:pt x="1996779" y="680353"/>
                </a:lnTo>
                <a:cubicBezTo>
                  <a:pt x="2476188" y="728294"/>
                  <a:pt x="2473029" y="887520"/>
                  <a:pt x="2473029" y="718453"/>
                </a:cubicBezTo>
                <a:cubicBezTo>
                  <a:pt x="2703534" y="411113"/>
                  <a:pt x="2574629" y="413653"/>
                  <a:pt x="2711154" y="413653"/>
                </a:cubicBezTo>
                <a:cubicBezTo>
                  <a:pt x="2971104" y="558070"/>
                  <a:pt x="2968329" y="654594"/>
                  <a:pt x="2968329" y="547003"/>
                </a:cubicBezTo>
                <a:lnTo>
                  <a:pt x="3349329" y="289828"/>
                </a:lnTo>
                <a:cubicBezTo>
                  <a:pt x="3204353" y="125522"/>
                  <a:pt x="3134472" y="127903"/>
                  <a:pt x="3215979" y="127903"/>
                </a:cubicBezTo>
                <a:cubicBezTo>
                  <a:pt x="3488965" y="88905"/>
                  <a:pt x="3482679" y="0"/>
                  <a:pt x="3482679" y="108853"/>
                </a:cubicBezTo>
                <a:cubicBezTo>
                  <a:pt x="3512075" y="334225"/>
                  <a:pt x="3437610" y="327928"/>
                  <a:pt x="3530304" y="327928"/>
                </a:cubicBezTo>
                <a:lnTo>
                  <a:pt x="3701754" y="432703"/>
                </a:lnTo>
                <a:lnTo>
                  <a:pt x="3739854" y="642253"/>
                </a:lnTo>
                <a:cubicBezTo>
                  <a:pt x="3602973" y="749802"/>
                  <a:pt x="3646476" y="707056"/>
                  <a:pt x="3596979" y="756553"/>
                </a:cubicBezTo>
                <a:cubicBezTo>
                  <a:pt x="3519775" y="988165"/>
                  <a:pt x="3440457" y="985153"/>
                  <a:pt x="3530304" y="985153"/>
                </a:cubicBezTo>
                <a:cubicBezTo>
                  <a:pt x="3640964" y="1125993"/>
                  <a:pt x="3578550" y="1118503"/>
                  <a:pt x="3663654" y="1118503"/>
                </a:cubicBezTo>
                <a:lnTo>
                  <a:pt x="3825579" y="1147078"/>
                </a:lnTo>
                <a:cubicBezTo>
                  <a:pt x="4593461" y="1653880"/>
                  <a:pt x="4347027" y="1271087"/>
                  <a:pt x="4292304" y="1489978"/>
                </a:cubicBezTo>
                <a:cubicBezTo>
                  <a:pt x="4291534" y="1493058"/>
                  <a:pt x="4292304" y="1496328"/>
                  <a:pt x="4292304" y="1499503"/>
                </a:cubicBezTo>
                <a:cubicBezTo>
                  <a:pt x="4321491" y="1801098"/>
                  <a:pt x="4221994" y="1794778"/>
                  <a:pt x="4339929" y="1794778"/>
                </a:cubicBezTo>
                <a:lnTo>
                  <a:pt x="4759029" y="1870978"/>
                </a:lnTo>
                <a:lnTo>
                  <a:pt x="4701879" y="1956703"/>
                </a:lnTo>
                <a:lnTo>
                  <a:pt x="4901904" y="2032903"/>
                </a:lnTo>
                <a:lnTo>
                  <a:pt x="4911429" y="2099578"/>
                </a:lnTo>
                <a:lnTo>
                  <a:pt x="4711404" y="2251978"/>
                </a:lnTo>
                <a:lnTo>
                  <a:pt x="4520904" y="2813953"/>
                </a:lnTo>
                <a:lnTo>
                  <a:pt x="4625679" y="2871103"/>
                </a:lnTo>
                <a:cubicBezTo>
                  <a:pt x="4808959" y="2697469"/>
                  <a:pt x="4723556" y="2699653"/>
                  <a:pt x="4816179" y="2699653"/>
                </a:cubicBezTo>
                <a:lnTo>
                  <a:pt x="5759154" y="3214003"/>
                </a:lnTo>
                <a:lnTo>
                  <a:pt x="5625804" y="3328303"/>
                </a:lnTo>
                <a:lnTo>
                  <a:pt x="5492454" y="3585478"/>
                </a:lnTo>
                <a:cubicBezTo>
                  <a:pt x="5579813" y="3731076"/>
                  <a:pt x="5578179" y="3672813"/>
                  <a:pt x="5578179" y="3737878"/>
                </a:cubicBezTo>
                <a:lnTo>
                  <a:pt x="5492454" y="3880753"/>
                </a:lnTo>
                <a:lnTo>
                  <a:pt x="5159079" y="4052203"/>
                </a:lnTo>
                <a:lnTo>
                  <a:pt x="5282904" y="4185553"/>
                </a:lnTo>
                <a:cubicBezTo>
                  <a:pt x="5195168" y="4292785"/>
                  <a:pt x="5242304" y="4290328"/>
                  <a:pt x="5187654" y="4290328"/>
                </a:cubicBezTo>
                <a:lnTo>
                  <a:pt x="5035254" y="4299853"/>
                </a:lnTo>
                <a:lnTo>
                  <a:pt x="4835229" y="4680853"/>
                </a:lnTo>
                <a:cubicBezTo>
                  <a:pt x="4719727" y="4554851"/>
                  <a:pt x="4730454" y="4618238"/>
                  <a:pt x="4730454" y="4518928"/>
                </a:cubicBezTo>
                <a:lnTo>
                  <a:pt x="4835229" y="4214128"/>
                </a:lnTo>
                <a:cubicBezTo>
                  <a:pt x="4778079" y="4166503"/>
                  <a:pt x="4725677" y="4112519"/>
                  <a:pt x="4663779" y="4071253"/>
                </a:cubicBezTo>
                <a:cubicBezTo>
                  <a:pt x="4655425" y="4065684"/>
                  <a:pt x="4635204" y="4080778"/>
                  <a:pt x="4635204" y="4080778"/>
                </a:cubicBezTo>
                <a:cubicBezTo>
                  <a:pt x="4578054" y="4128403"/>
                  <a:pt x="4523268" y="4179017"/>
                  <a:pt x="4463754" y="4223653"/>
                </a:cubicBezTo>
                <a:cubicBezTo>
                  <a:pt x="4454596" y="4230522"/>
                  <a:pt x="4482804" y="4195078"/>
                  <a:pt x="4482804" y="4195078"/>
                </a:cubicBezTo>
                <a:cubicBezTo>
                  <a:pt x="4338546" y="3896945"/>
                  <a:pt x="4449271" y="3899803"/>
                  <a:pt x="4330404" y="3899803"/>
                </a:cubicBezTo>
                <a:cubicBezTo>
                  <a:pt x="3866963" y="3986698"/>
                  <a:pt x="3873204" y="4140584"/>
                  <a:pt x="3873204" y="3966478"/>
                </a:cubicBezTo>
                <a:lnTo>
                  <a:pt x="3873204" y="3804553"/>
                </a:lnTo>
                <a:lnTo>
                  <a:pt x="3377904" y="3899803"/>
                </a:lnTo>
                <a:cubicBezTo>
                  <a:pt x="3290906" y="3474482"/>
                  <a:pt x="3434771" y="3480703"/>
                  <a:pt x="3273129" y="3480703"/>
                </a:cubicBezTo>
                <a:cubicBezTo>
                  <a:pt x="2879723" y="3663013"/>
                  <a:pt x="2882604" y="3518205"/>
                  <a:pt x="2882604" y="3671203"/>
                </a:cubicBezTo>
                <a:lnTo>
                  <a:pt x="2996904" y="4033153"/>
                </a:lnTo>
                <a:cubicBezTo>
                  <a:pt x="2860379" y="4169678"/>
                  <a:pt x="2908004" y="4210953"/>
                  <a:pt x="2854029" y="4156978"/>
                </a:cubicBezTo>
                <a:cubicBezTo>
                  <a:pt x="2609001" y="4098171"/>
                  <a:pt x="2652410" y="4172839"/>
                  <a:pt x="2606379" y="4080778"/>
                </a:cubicBezTo>
                <a:cubicBezTo>
                  <a:pt x="2216942" y="3642661"/>
                  <a:pt x="2416539" y="3652153"/>
                  <a:pt x="2187279" y="3652153"/>
                </a:cubicBezTo>
                <a:cubicBezTo>
                  <a:pt x="1981736" y="3818545"/>
                  <a:pt x="2025618" y="3890805"/>
                  <a:pt x="1977729" y="3795028"/>
                </a:cubicBezTo>
                <a:cubicBezTo>
                  <a:pt x="1813917" y="3573400"/>
                  <a:pt x="1906611" y="3575953"/>
                  <a:pt x="1806279" y="3575953"/>
                </a:cubicBezTo>
                <a:cubicBezTo>
                  <a:pt x="1642174" y="3749711"/>
                  <a:pt x="1722963" y="3747403"/>
                  <a:pt x="1634829" y="3747403"/>
                </a:cubicBezTo>
                <a:lnTo>
                  <a:pt x="1206204" y="3490228"/>
                </a:lnTo>
                <a:cubicBezTo>
                  <a:pt x="698572" y="3758411"/>
                  <a:pt x="701379" y="3566613"/>
                  <a:pt x="701379" y="3766453"/>
                </a:cubicBezTo>
                <a:lnTo>
                  <a:pt x="596604" y="3890278"/>
                </a:lnTo>
                <a:cubicBezTo>
                  <a:pt x="85958" y="3533789"/>
                  <a:pt x="0" y="3721411"/>
                  <a:pt x="101304" y="3518803"/>
                </a:cubicBezTo>
                <a:lnTo>
                  <a:pt x="396579" y="3271153"/>
                </a:lnTo>
                <a:lnTo>
                  <a:pt x="282279" y="3061603"/>
                </a:lnTo>
                <a:lnTo>
                  <a:pt x="329904" y="2728228"/>
                </a:lnTo>
                <a:lnTo>
                  <a:pt x="796629" y="2271028"/>
                </a:lnTo>
                <a:cubicBezTo>
                  <a:pt x="542193" y="2192740"/>
                  <a:pt x="510353" y="2272079"/>
                  <a:pt x="558504" y="2175778"/>
                </a:cubicBezTo>
                <a:lnTo>
                  <a:pt x="644229" y="1480453"/>
                </a:lnTo>
                <a:lnTo>
                  <a:pt x="663279" y="1299478"/>
                </a:lnTo>
                <a:lnTo>
                  <a:pt x="606129" y="1270903"/>
                </a:lnTo>
                <a:lnTo>
                  <a:pt x="463254" y="1328053"/>
                </a:lnTo>
                <a:lnTo>
                  <a:pt x="463254" y="12423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tangle 53"/>
          <p:cNvSpPr/>
          <p:nvPr userDrawn="1"/>
        </p:nvSpPr>
        <p:spPr>
          <a:xfrm>
            <a:off x="8786810" y="5643578"/>
            <a:ext cx="357190" cy="623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23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3FE4-5E5F-4191-9BC1-11E844B9714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40017" y="491341"/>
            <a:ext cx="518637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96173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173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Titelmasterformat durch Klicken bearbeiten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961734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285852" y="6286520"/>
            <a:ext cx="7858149" cy="57148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tangle 9"/>
          <p:cNvSpPr/>
          <p:nvPr userDrawn="1"/>
        </p:nvSpPr>
        <p:spPr>
          <a:xfrm>
            <a:off x="0" y="6273534"/>
            <a:ext cx="642910" cy="58446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 userDrawn="1"/>
        </p:nvSpPr>
        <p:spPr>
          <a:xfrm>
            <a:off x="642910" y="5715016"/>
            <a:ext cx="642910" cy="584466"/>
          </a:xfrm>
          <a:prstGeom prst="rect">
            <a:avLst/>
          </a:prstGeom>
          <a:solidFill>
            <a:srgbClr val="CA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2"/>
          <p:cNvSpPr/>
          <p:nvPr userDrawn="1"/>
        </p:nvSpPr>
        <p:spPr>
          <a:xfrm>
            <a:off x="8143900" y="0"/>
            <a:ext cx="1000100" cy="1000100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Datumsplatzhalter 3"/>
          <p:cNvSpPr txBox="1">
            <a:spLocks/>
          </p:cNvSpPr>
          <p:nvPr userDrawn="1"/>
        </p:nvSpPr>
        <p:spPr>
          <a:xfrm>
            <a:off x="1438268" y="639377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72607D-4FE1-4E55-AF19-3845C7226387}" type="datetimeFigureOut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14.07.2011</a:t>
            </a:fld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143900" y="5375244"/>
            <a:ext cx="1000100" cy="9091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2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75" r:id="rId3"/>
    <p:sldLayoutId id="2147483678" r:id="rId4"/>
    <p:sldLayoutId id="2147483679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60xdeutschland.de/tausend-fluechtlinge-pro-ta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4889" y="498276"/>
            <a:ext cx="5186370" cy="92867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Viele wollten weg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>
          <a:xfrm>
            <a:off x="395536" y="1628800"/>
            <a:ext cx="5112568" cy="38884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9" name="Group 48"/>
          <p:cNvGrpSpPr/>
          <p:nvPr/>
        </p:nvGrpSpPr>
        <p:grpSpPr>
          <a:xfrm>
            <a:off x="7786742" y="5357826"/>
            <a:ext cx="1000100" cy="909185"/>
            <a:chOff x="7734522" y="5357826"/>
            <a:chExt cx="1000100" cy="909185"/>
          </a:xfrm>
        </p:grpSpPr>
        <p:sp>
          <p:nvSpPr>
            <p:cNvPr id="48" name="Rectangle 47"/>
            <p:cNvSpPr/>
            <p:nvPr/>
          </p:nvSpPr>
          <p:spPr>
            <a:xfrm>
              <a:off x="7734522" y="5357826"/>
              <a:ext cx="1000100" cy="90918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Isosceles Triangle 46">
              <a:hlinkClick r:id="rId3"/>
            </p:cNvPr>
            <p:cNvSpPr/>
            <p:nvPr/>
          </p:nvSpPr>
          <p:spPr>
            <a:xfrm rot="5400000">
              <a:off x="8063105" y="5610240"/>
              <a:ext cx="414340" cy="35719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Rectangle 8"/>
          <p:cNvSpPr/>
          <p:nvPr/>
        </p:nvSpPr>
        <p:spPr>
          <a:xfrm>
            <a:off x="8786842" y="1000108"/>
            <a:ext cx="357190" cy="357190"/>
          </a:xfrm>
          <a:prstGeom prst="rect">
            <a:avLst/>
          </a:prstGeom>
          <a:noFill/>
          <a:ln>
            <a:solidFill>
              <a:srgbClr val="9617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0155" y="500066"/>
            <a:ext cx="5186370" cy="500042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Viele wollten weg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>
          <a:xfrm>
            <a:off x="395536" y="1628800"/>
            <a:ext cx="5112568" cy="38884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6" name="Group 45"/>
          <p:cNvGrpSpPr/>
          <p:nvPr/>
        </p:nvGrpSpPr>
        <p:grpSpPr>
          <a:xfrm>
            <a:off x="1285852" y="1000108"/>
            <a:ext cx="6858050" cy="5287570"/>
            <a:chOff x="1285852" y="1000108"/>
            <a:chExt cx="6858050" cy="5287570"/>
          </a:xfrm>
        </p:grpSpPr>
        <p:sp>
          <p:nvSpPr>
            <p:cNvPr id="45" name="Rectangle 44"/>
            <p:cNvSpPr/>
            <p:nvPr/>
          </p:nvSpPr>
          <p:spPr>
            <a:xfrm>
              <a:off x="1285852" y="1500174"/>
              <a:ext cx="6848498" cy="4787504"/>
            </a:xfrm>
            <a:prstGeom prst="rect">
              <a:avLst/>
            </a:prstGeom>
            <a:solidFill>
              <a:schemeClr val="bg1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1285853" y="1000108"/>
              <a:ext cx="6858049" cy="500066"/>
              <a:chOff x="3865115" y="714356"/>
              <a:chExt cx="4993133" cy="50006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865115" y="714356"/>
                <a:ext cx="4993133" cy="500066"/>
              </a:xfrm>
              <a:prstGeom prst="rect">
                <a:avLst/>
              </a:prstGeom>
              <a:solidFill>
                <a:srgbClr val="9617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9138" y="804430"/>
                <a:ext cx="4837097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5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Fluchtbewegung aus der DDR und dem Ostsektor von Berlin 1949-1961</a:t>
                </a:r>
                <a:endParaRPr lang="de-DE" sz="15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18"/>
          <p:cNvGrpSpPr/>
          <p:nvPr/>
        </p:nvGrpSpPr>
        <p:grpSpPr>
          <a:xfrm>
            <a:off x="1857356" y="1780607"/>
            <a:ext cx="5143536" cy="4220161"/>
            <a:chOff x="3071802" y="1408091"/>
            <a:chExt cx="5143536" cy="4220161"/>
          </a:xfrm>
        </p:grpSpPr>
        <p:sp>
          <p:nvSpPr>
            <p:cNvPr id="20" name="TextBox 19"/>
            <p:cNvSpPr txBox="1"/>
            <p:nvPr/>
          </p:nvSpPr>
          <p:spPr>
            <a:xfrm>
              <a:off x="3071802" y="5072074"/>
              <a:ext cx="5143536" cy="556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de-DE" sz="1200" dirty="0" smtClean="0"/>
                <a:t>Quelle: Monatsmeldungen des Bundesministeriums für Vertriebene, Flüchtlinge und Kriegsgeschädigte; Jürgen Rühle/Gunter Holzweißig, </a:t>
              </a:r>
              <a:r>
                <a:rPr lang="de-DE" sz="1200" kern="1700" dirty="0" smtClean="0"/>
                <a:t>Der</a:t>
              </a:r>
              <a:r>
                <a:rPr lang="de-DE" sz="1200" dirty="0" smtClean="0"/>
                <a:t> 13. August. Die Mauer von Berlin, 3. Aufl., Köln 1988, S. 154.</a:t>
              </a:r>
              <a:endParaRPr lang="de-DE" sz="12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30551" y="1408091"/>
              <a:ext cx="5072098" cy="420698"/>
            </a:xfrm>
            <a:prstGeom prst="rect">
              <a:avLst/>
            </a:prstGeom>
            <a:solidFill>
              <a:srgbClr val="CA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130551" y="5000636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30551" y="5033974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3130551" y="3548058"/>
              <a:ext cx="5072098" cy="2381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30551" y="3052759"/>
              <a:ext cx="5072098" cy="24765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30551" y="2571743"/>
              <a:ext cx="5072098" cy="23812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30551" y="2071678"/>
              <a:ext cx="5072098" cy="2476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130551" y="4019546"/>
              <a:ext cx="5072098" cy="2381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130551" y="4519608"/>
              <a:ext cx="5072098" cy="23812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135318" y="2070090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130551" y="2317742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130551" y="2570156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136133" y="2813052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130551" y="3051172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35325" y="3298823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134547" y="3551235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132161" y="3789360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30551" y="4017966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134546" y="4260847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132165" y="4518022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132161" y="4756147"/>
              <a:ext cx="5072098" cy="1588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3214678" y="1572174"/>
              <a:ext cx="1214446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 smtClean="0"/>
                <a:t>Jahr/Monat</a:t>
              </a:r>
            </a:p>
            <a:p>
              <a:pPr algn="ctr"/>
              <a:r>
                <a:rPr lang="de-DE" sz="1600" dirty="0" smtClean="0"/>
                <a:t>1949</a:t>
              </a:r>
            </a:p>
            <a:p>
              <a:pPr algn="ctr"/>
              <a:r>
                <a:rPr lang="de-DE" sz="1600" dirty="0" smtClean="0"/>
                <a:t>1950</a:t>
              </a:r>
            </a:p>
            <a:p>
              <a:pPr algn="ctr"/>
              <a:r>
                <a:rPr lang="de-DE" sz="1600" dirty="0" smtClean="0"/>
                <a:t>1951</a:t>
              </a:r>
            </a:p>
            <a:p>
              <a:pPr algn="ctr"/>
              <a:r>
                <a:rPr lang="de-DE" sz="1600" dirty="0" smtClean="0"/>
                <a:t>1952</a:t>
              </a:r>
            </a:p>
            <a:p>
              <a:pPr algn="ctr"/>
              <a:r>
                <a:rPr lang="de-DE" sz="1600" dirty="0" smtClean="0"/>
                <a:t>1953</a:t>
              </a:r>
            </a:p>
            <a:p>
              <a:pPr algn="ctr"/>
              <a:r>
                <a:rPr lang="de-DE" sz="1600" dirty="0" smtClean="0"/>
                <a:t>1954</a:t>
              </a:r>
            </a:p>
            <a:p>
              <a:pPr algn="ctr"/>
              <a:r>
                <a:rPr lang="de-DE" sz="1600" dirty="0" smtClean="0"/>
                <a:t>1955</a:t>
              </a:r>
            </a:p>
            <a:p>
              <a:pPr algn="ctr"/>
              <a:r>
                <a:rPr lang="de-DE" sz="1600" dirty="0" smtClean="0"/>
                <a:t>1956</a:t>
              </a:r>
            </a:p>
            <a:p>
              <a:pPr algn="ctr"/>
              <a:r>
                <a:rPr lang="de-DE" sz="1600" dirty="0" smtClean="0"/>
                <a:t>1957</a:t>
              </a:r>
            </a:p>
            <a:p>
              <a:pPr algn="ctr"/>
              <a:r>
                <a:rPr lang="de-DE" sz="1600" dirty="0" smtClean="0"/>
                <a:t>1958</a:t>
              </a:r>
            </a:p>
            <a:p>
              <a:pPr algn="ctr"/>
              <a:r>
                <a:rPr lang="de-DE" sz="1600" dirty="0" smtClean="0"/>
                <a:t>1959</a:t>
              </a:r>
            </a:p>
            <a:p>
              <a:pPr algn="ctr"/>
              <a:r>
                <a:rPr lang="de-DE" sz="1600" dirty="0" smtClean="0"/>
                <a:t>1960</a:t>
              </a:r>
            </a:p>
            <a:p>
              <a:pPr algn="ctr"/>
              <a:r>
                <a:rPr lang="de-DE" sz="1600" dirty="0" smtClean="0"/>
                <a:t>1961</a:t>
              </a:r>
            </a:p>
            <a:p>
              <a:endParaRPr lang="de-DE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29124" y="1571612"/>
              <a:ext cx="1214446" cy="3754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1" dirty="0" smtClean="0"/>
                <a:t>Personen</a:t>
              </a:r>
            </a:p>
            <a:p>
              <a:pPr algn="ctr"/>
              <a:r>
                <a:rPr lang="de-DE" sz="1600" dirty="0" smtClean="0"/>
                <a:t>129 245</a:t>
              </a:r>
            </a:p>
            <a:p>
              <a:pPr algn="ctr"/>
              <a:r>
                <a:rPr lang="de-DE" sz="1600" dirty="0" smtClean="0"/>
                <a:t>197 788</a:t>
              </a:r>
            </a:p>
            <a:p>
              <a:pPr algn="ctr"/>
              <a:r>
                <a:rPr lang="de-DE" sz="1600" dirty="0" smtClean="0"/>
                <a:t>165 648</a:t>
              </a:r>
            </a:p>
            <a:p>
              <a:pPr algn="ctr"/>
              <a:r>
                <a:rPr lang="de-DE" sz="1600" dirty="0" smtClean="0"/>
                <a:t>182 393</a:t>
              </a:r>
            </a:p>
            <a:p>
              <a:pPr algn="ctr"/>
              <a:r>
                <a:rPr lang="de-DE" sz="1600" dirty="0" smtClean="0"/>
                <a:t>331 390</a:t>
              </a:r>
            </a:p>
            <a:p>
              <a:pPr algn="ctr"/>
              <a:r>
                <a:rPr lang="de-DE" sz="1600" dirty="0" smtClean="0"/>
                <a:t>184 198</a:t>
              </a:r>
            </a:p>
            <a:p>
              <a:pPr algn="ctr"/>
              <a:r>
                <a:rPr lang="de-DE" sz="1600" dirty="0" smtClean="0"/>
                <a:t>252 870</a:t>
              </a:r>
            </a:p>
            <a:p>
              <a:pPr algn="ctr"/>
              <a:r>
                <a:rPr lang="de-DE" sz="1600" dirty="0" smtClean="0"/>
                <a:t>279 189</a:t>
              </a:r>
            </a:p>
            <a:p>
              <a:pPr algn="ctr"/>
              <a:r>
                <a:rPr lang="de-DE" sz="1600" dirty="0" smtClean="0"/>
                <a:t>261 622</a:t>
              </a:r>
            </a:p>
            <a:p>
              <a:pPr algn="ctr"/>
              <a:r>
                <a:rPr lang="de-DE" sz="1600" dirty="0" smtClean="0"/>
                <a:t>204 092</a:t>
              </a:r>
            </a:p>
            <a:p>
              <a:pPr algn="ctr"/>
              <a:r>
                <a:rPr lang="de-DE" sz="1600" dirty="0" smtClean="0"/>
                <a:t>143 917</a:t>
              </a:r>
            </a:p>
            <a:p>
              <a:pPr algn="ctr"/>
              <a:r>
                <a:rPr lang="de-DE" sz="1600" dirty="0" smtClean="0"/>
                <a:t>199 188</a:t>
              </a:r>
            </a:p>
            <a:p>
              <a:pPr algn="ctr"/>
              <a:r>
                <a:rPr lang="de-DE" sz="1600" dirty="0" smtClean="0"/>
                <a:t>207 026</a:t>
              </a:r>
            </a:p>
            <a:p>
              <a:endParaRPr lang="de-DE" sz="16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286248" y="1785926"/>
            <a:ext cx="2286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de-DE" sz="1400" b="1" dirty="0" smtClean="0"/>
              <a:t>davon: Jugendliche </a:t>
            </a:r>
            <a:br>
              <a:rPr lang="de-DE" sz="1400" b="1" dirty="0" smtClean="0"/>
            </a:br>
            <a:r>
              <a:rPr lang="de-DE" sz="1400" b="1" dirty="0" smtClean="0"/>
              <a:t>bis 25 Jahre in Prozent </a:t>
            </a:r>
          </a:p>
          <a:p>
            <a:pPr algn="ctr"/>
            <a:r>
              <a:rPr lang="de-DE" sz="1600" dirty="0" smtClean="0"/>
              <a:t>-</a:t>
            </a:r>
          </a:p>
          <a:p>
            <a:pPr algn="ctr"/>
            <a:r>
              <a:rPr lang="de-DE" sz="1600" dirty="0" smtClean="0"/>
              <a:t>-</a:t>
            </a:r>
          </a:p>
          <a:p>
            <a:pPr algn="ctr"/>
            <a:r>
              <a:rPr lang="de-DE" sz="1600" dirty="0" smtClean="0"/>
              <a:t>-</a:t>
            </a:r>
          </a:p>
          <a:p>
            <a:pPr algn="ctr"/>
            <a:r>
              <a:rPr lang="de-DE" sz="1600" dirty="0" smtClean="0"/>
              <a:t>-</a:t>
            </a:r>
          </a:p>
          <a:p>
            <a:pPr algn="ctr"/>
            <a:r>
              <a:rPr lang="de-DE" sz="1600" dirty="0" smtClean="0"/>
              <a:t>48,7</a:t>
            </a:r>
          </a:p>
          <a:p>
            <a:pPr algn="ctr"/>
            <a:r>
              <a:rPr lang="de-DE" sz="1600" dirty="0" smtClean="0"/>
              <a:t>49,1</a:t>
            </a:r>
          </a:p>
          <a:p>
            <a:pPr algn="ctr"/>
            <a:r>
              <a:rPr lang="de-DE" sz="1600" dirty="0" smtClean="0"/>
              <a:t>49,1</a:t>
            </a:r>
          </a:p>
          <a:p>
            <a:pPr algn="ctr"/>
            <a:r>
              <a:rPr lang="de-DE" sz="1600" dirty="0" smtClean="0"/>
              <a:t>49,0</a:t>
            </a:r>
          </a:p>
          <a:p>
            <a:pPr algn="ctr"/>
            <a:r>
              <a:rPr lang="de-DE" sz="1600" dirty="0" smtClean="0"/>
              <a:t>52,2</a:t>
            </a:r>
          </a:p>
          <a:p>
            <a:pPr algn="ctr"/>
            <a:r>
              <a:rPr lang="de-DE" sz="1600" dirty="0" smtClean="0"/>
              <a:t>48,2</a:t>
            </a:r>
          </a:p>
          <a:p>
            <a:pPr algn="ctr"/>
            <a:r>
              <a:rPr lang="de-DE" sz="1600" dirty="0" smtClean="0"/>
              <a:t>48,3</a:t>
            </a:r>
          </a:p>
          <a:p>
            <a:pPr algn="ctr"/>
            <a:r>
              <a:rPr lang="de-DE" sz="1600" dirty="0" smtClean="0"/>
              <a:t>48,8</a:t>
            </a:r>
          </a:p>
          <a:p>
            <a:pPr algn="ctr"/>
            <a:r>
              <a:rPr lang="de-DE" sz="1600" dirty="0" smtClean="0"/>
              <a:t>49,2</a:t>
            </a:r>
            <a:endParaRPr lang="de-DE" sz="1600" dirty="0"/>
          </a:p>
        </p:txBody>
      </p:sp>
      <p:sp>
        <p:nvSpPr>
          <p:cNvPr id="47" name="Rectangle 46"/>
          <p:cNvSpPr/>
          <p:nvPr/>
        </p:nvSpPr>
        <p:spPr>
          <a:xfrm>
            <a:off x="8786842" y="1714488"/>
            <a:ext cx="357190" cy="357190"/>
          </a:xfrm>
          <a:prstGeom prst="rect">
            <a:avLst/>
          </a:prstGeom>
          <a:noFill/>
          <a:ln>
            <a:solidFill>
              <a:srgbClr val="9617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6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285852" y="1000108"/>
            <a:ext cx="6953886" cy="5287570"/>
            <a:chOff x="1285852" y="1000108"/>
            <a:chExt cx="6953886" cy="5287570"/>
          </a:xfrm>
        </p:grpSpPr>
        <p:sp>
          <p:nvSpPr>
            <p:cNvPr id="26" name="Rectangle 25"/>
            <p:cNvSpPr/>
            <p:nvPr/>
          </p:nvSpPr>
          <p:spPr>
            <a:xfrm>
              <a:off x="1285852" y="1500174"/>
              <a:ext cx="6848498" cy="47875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1285852" y="1000108"/>
              <a:ext cx="6953886" cy="500066"/>
              <a:chOff x="3277709" y="714356"/>
              <a:chExt cx="5658524" cy="50006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277709" y="714356"/>
                <a:ext cx="5580538" cy="500066"/>
              </a:xfrm>
              <a:prstGeom prst="rect">
                <a:avLst/>
              </a:prstGeom>
              <a:solidFill>
                <a:srgbClr val="9617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396686" y="804430"/>
                <a:ext cx="5539547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5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Fluchtbewegung aus der DDR und dem Ostsektor von Berlin 1949-1961</a:t>
                </a:r>
                <a:endParaRPr lang="de-DE" sz="15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63" name="Picture 62" descr="Kreisdiagramm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4889" y="500042"/>
            <a:ext cx="5186370" cy="571504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Viele wollten weg</a:t>
            </a:r>
            <a:endParaRPr lang="de-DE" dirty="0"/>
          </a:p>
        </p:txBody>
      </p:sp>
      <p:pic>
        <p:nvPicPr>
          <p:cNvPr id="59" name="Picture 58" descr="Kreisdiagramm1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pic>
        <p:nvPicPr>
          <p:cNvPr id="60" name="Picture 59" descr="Kreisdiagramm2b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pic>
        <p:nvPicPr>
          <p:cNvPr id="61" name="Picture 60" descr="Kreisdiagramm3b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pic>
        <p:nvPicPr>
          <p:cNvPr id="62" name="Picture 61" descr="Kreisdiagramm4b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pic>
        <p:nvPicPr>
          <p:cNvPr id="58" name="Picture 57" descr="Kreisdiagramm5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71604" y="1857364"/>
            <a:ext cx="3724275" cy="3724275"/>
          </a:xfrm>
          <a:prstGeom prst="rect">
            <a:avLst/>
          </a:prstGeom>
        </p:spPr>
      </p:pic>
      <p:grpSp>
        <p:nvGrpSpPr>
          <p:cNvPr id="68" name="Group 67"/>
          <p:cNvGrpSpPr/>
          <p:nvPr/>
        </p:nvGrpSpPr>
        <p:grpSpPr>
          <a:xfrm>
            <a:off x="5857884" y="2428868"/>
            <a:ext cx="2286016" cy="369332"/>
            <a:chOff x="5857884" y="2428868"/>
            <a:chExt cx="2286016" cy="369332"/>
          </a:xfrm>
        </p:grpSpPr>
        <p:sp>
          <p:nvSpPr>
            <p:cNvPr id="45" name="TextBox 44"/>
            <p:cNvSpPr txBox="1"/>
            <p:nvPr/>
          </p:nvSpPr>
          <p:spPr>
            <a:xfrm>
              <a:off x="6072198" y="2428868"/>
              <a:ext cx="207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unter 14 Jahre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857884" y="2500306"/>
              <a:ext cx="214314" cy="214314"/>
            </a:xfrm>
            <a:prstGeom prst="rect">
              <a:avLst/>
            </a:prstGeom>
            <a:solidFill>
              <a:srgbClr val="961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857884" y="2880074"/>
            <a:ext cx="2286016" cy="369332"/>
            <a:chOff x="5857884" y="2880074"/>
            <a:chExt cx="2286016" cy="369332"/>
          </a:xfrm>
        </p:grpSpPr>
        <p:sp>
          <p:nvSpPr>
            <p:cNvPr id="47" name="TextBox 46"/>
            <p:cNvSpPr txBox="1"/>
            <p:nvPr/>
          </p:nvSpPr>
          <p:spPr>
            <a:xfrm>
              <a:off x="6072198" y="2880074"/>
              <a:ext cx="207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15 – 24 Jahre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57884" y="2951512"/>
              <a:ext cx="214314" cy="214314"/>
            </a:xfrm>
            <a:prstGeom prst="rect">
              <a:avLst/>
            </a:prstGeom>
            <a:solidFill>
              <a:srgbClr val="B65C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857884" y="3334984"/>
            <a:ext cx="2286016" cy="369332"/>
            <a:chOff x="5857884" y="3334984"/>
            <a:chExt cx="2286016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6072198" y="3334984"/>
              <a:ext cx="207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25 – 40 Jahre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57884" y="3402718"/>
              <a:ext cx="214314" cy="214314"/>
            </a:xfrm>
            <a:prstGeom prst="rect">
              <a:avLst/>
            </a:prstGeom>
            <a:solidFill>
              <a:srgbClr val="CA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857884" y="3774048"/>
            <a:ext cx="2286016" cy="369332"/>
            <a:chOff x="5857884" y="3774048"/>
            <a:chExt cx="2286016" cy="369332"/>
          </a:xfrm>
        </p:grpSpPr>
        <p:sp>
          <p:nvSpPr>
            <p:cNvPr id="46" name="TextBox 45"/>
            <p:cNvSpPr txBox="1"/>
            <p:nvPr/>
          </p:nvSpPr>
          <p:spPr>
            <a:xfrm>
              <a:off x="6072198" y="3774048"/>
              <a:ext cx="207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über 40 Jahre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57884" y="3831346"/>
              <a:ext cx="214314" cy="214314"/>
            </a:xfrm>
            <a:prstGeom prst="rect">
              <a:avLst/>
            </a:prstGeom>
            <a:solidFill>
              <a:srgbClr val="DEB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2" name="Rectangle 71"/>
          <p:cNvSpPr/>
          <p:nvPr/>
        </p:nvSpPr>
        <p:spPr>
          <a:xfrm>
            <a:off x="5857884" y="3405185"/>
            <a:ext cx="214314" cy="214314"/>
          </a:xfrm>
          <a:prstGeom prst="rect">
            <a:avLst/>
          </a:prstGeom>
          <a:solidFill>
            <a:srgbClr val="A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ectangle 73"/>
          <p:cNvSpPr/>
          <p:nvPr/>
        </p:nvSpPr>
        <p:spPr>
          <a:xfrm>
            <a:off x="5857884" y="3829050"/>
            <a:ext cx="214314" cy="2143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/>
          <p:cNvSpPr/>
          <p:nvPr/>
        </p:nvSpPr>
        <p:spPr>
          <a:xfrm>
            <a:off x="8786842" y="2428868"/>
            <a:ext cx="357190" cy="357190"/>
          </a:xfrm>
          <a:prstGeom prst="rect">
            <a:avLst/>
          </a:prstGeom>
          <a:noFill/>
          <a:ln>
            <a:solidFill>
              <a:srgbClr val="A7A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669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1285851" y="1000108"/>
            <a:ext cx="6858049" cy="5286412"/>
            <a:chOff x="1285851" y="1000108"/>
            <a:chExt cx="6858049" cy="5286412"/>
          </a:xfrm>
        </p:grpSpPr>
        <p:sp>
          <p:nvSpPr>
            <p:cNvPr id="30" name="Rectangle 29"/>
            <p:cNvSpPr/>
            <p:nvPr/>
          </p:nvSpPr>
          <p:spPr>
            <a:xfrm>
              <a:off x="1285851" y="1419212"/>
              <a:ext cx="6858049" cy="48673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" name="Group 14"/>
            <p:cNvGrpSpPr/>
            <p:nvPr/>
          </p:nvGrpSpPr>
          <p:grpSpPr>
            <a:xfrm>
              <a:off x="1285852" y="1000108"/>
              <a:ext cx="6858048" cy="500066"/>
              <a:chOff x="3865115" y="714356"/>
              <a:chExt cx="4993133" cy="50006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865115" y="714356"/>
                <a:ext cx="4993133" cy="500066"/>
              </a:xfrm>
              <a:prstGeom prst="rect">
                <a:avLst/>
              </a:prstGeom>
              <a:solidFill>
                <a:srgbClr val="9617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9138" y="804430"/>
                <a:ext cx="4837097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5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Fluchtbewegung aus der DDR und dem Ostsektor von Berlin 1949-1961</a:t>
                </a:r>
                <a:endParaRPr lang="de-DE" sz="15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57" name="Picture 56" descr="Balkendiagramm0b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136" y="1704966"/>
            <a:ext cx="6019800" cy="35337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4918" y="500066"/>
            <a:ext cx="5186370" cy="92867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Viele wollten weg</a:t>
            </a:r>
            <a:endParaRPr lang="de-DE" dirty="0"/>
          </a:p>
        </p:txBody>
      </p:sp>
      <p:grpSp>
        <p:nvGrpSpPr>
          <p:cNvPr id="38" name="Group 37"/>
          <p:cNvGrpSpPr/>
          <p:nvPr/>
        </p:nvGrpSpPr>
        <p:grpSpPr>
          <a:xfrm>
            <a:off x="2357422" y="5500702"/>
            <a:ext cx="4071966" cy="695744"/>
            <a:chOff x="2357422" y="5500702"/>
            <a:chExt cx="4071966" cy="695744"/>
          </a:xfrm>
        </p:grpSpPr>
        <p:grpSp>
          <p:nvGrpSpPr>
            <p:cNvPr id="35" name="Group 34"/>
            <p:cNvGrpSpPr/>
            <p:nvPr/>
          </p:nvGrpSpPr>
          <p:grpSpPr>
            <a:xfrm>
              <a:off x="2357422" y="5500702"/>
              <a:ext cx="1928827" cy="338554"/>
              <a:chOff x="5857884" y="1714488"/>
              <a:chExt cx="2057415" cy="338554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6072198" y="1714488"/>
                <a:ext cx="18431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smtClean="0">
                    <a:latin typeface="Arial" pitchFamily="34" charset="0"/>
                    <a:cs typeface="Arial" pitchFamily="34" charset="0"/>
                  </a:rPr>
                  <a:t>Über West-Berlin</a:t>
                </a:r>
                <a:endParaRPr lang="de-DE" sz="1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857884" y="1785926"/>
                <a:ext cx="228602" cy="214314"/>
              </a:xfrm>
              <a:prstGeom prst="rect">
                <a:avLst/>
              </a:prstGeom>
              <a:solidFill>
                <a:srgbClr val="9617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357422" y="5857892"/>
              <a:ext cx="4071966" cy="338554"/>
              <a:chOff x="5857884" y="2285992"/>
              <a:chExt cx="4071966" cy="338554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072198" y="2285992"/>
                <a:ext cx="38576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smtClean="0">
                    <a:latin typeface="Arial" pitchFamily="34" charset="0"/>
                    <a:cs typeface="Arial" pitchFamily="34" charset="0"/>
                  </a:rPr>
                  <a:t>Innerdeutsche Grenze und Ausland</a:t>
                </a:r>
                <a:endParaRPr lang="de-DE" sz="1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857884" y="2356193"/>
                <a:ext cx="214314" cy="214314"/>
              </a:xfrm>
              <a:prstGeom prst="rect">
                <a:avLst/>
              </a:prstGeom>
              <a:solidFill>
                <a:srgbClr val="A7A7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2327397" y="1776404"/>
            <a:ext cx="428628" cy="3643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tangle 40"/>
          <p:cNvSpPr/>
          <p:nvPr/>
        </p:nvSpPr>
        <p:spPr>
          <a:xfrm>
            <a:off x="2827463" y="3348040"/>
            <a:ext cx="428628" cy="1928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tangle 41"/>
          <p:cNvSpPr/>
          <p:nvPr/>
        </p:nvSpPr>
        <p:spPr>
          <a:xfrm>
            <a:off x="3398967" y="1571612"/>
            <a:ext cx="428628" cy="37052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tangle 42"/>
          <p:cNvSpPr/>
          <p:nvPr/>
        </p:nvSpPr>
        <p:spPr>
          <a:xfrm>
            <a:off x="3970471" y="2240727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tangle 43"/>
          <p:cNvSpPr/>
          <p:nvPr/>
        </p:nvSpPr>
        <p:spPr>
          <a:xfrm>
            <a:off x="4470537" y="2312165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tangle 48"/>
          <p:cNvSpPr/>
          <p:nvPr/>
        </p:nvSpPr>
        <p:spPr>
          <a:xfrm>
            <a:off x="5042041" y="2383603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5613545" y="2312165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tangle 50"/>
          <p:cNvSpPr/>
          <p:nvPr/>
        </p:nvSpPr>
        <p:spPr>
          <a:xfrm>
            <a:off x="6185049" y="2312165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tangle 51"/>
          <p:cNvSpPr/>
          <p:nvPr/>
        </p:nvSpPr>
        <p:spPr>
          <a:xfrm>
            <a:off x="6685115" y="2776536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tangle 52"/>
          <p:cNvSpPr/>
          <p:nvPr/>
        </p:nvSpPr>
        <p:spPr>
          <a:xfrm>
            <a:off x="7256619" y="2705098"/>
            <a:ext cx="428628" cy="3071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tangle 25"/>
          <p:cNvSpPr/>
          <p:nvPr/>
        </p:nvSpPr>
        <p:spPr>
          <a:xfrm>
            <a:off x="2000232" y="2062156"/>
            <a:ext cx="5634040" cy="300039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tangle 23"/>
          <p:cNvSpPr/>
          <p:nvPr/>
        </p:nvSpPr>
        <p:spPr>
          <a:xfrm>
            <a:off x="3398967" y="2109790"/>
            <a:ext cx="214314" cy="2824162"/>
          </a:xfrm>
          <a:prstGeom prst="rect">
            <a:avLst/>
          </a:prstGeom>
          <a:solidFill>
            <a:srgbClr val="9617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tangle 24"/>
          <p:cNvSpPr/>
          <p:nvPr/>
        </p:nvSpPr>
        <p:spPr>
          <a:xfrm>
            <a:off x="3613298" y="4705352"/>
            <a:ext cx="214314" cy="228581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7" name="Picture 26" descr="Balkendiagramm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1704966"/>
            <a:ext cx="6019800" cy="353377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8786842" y="3143248"/>
            <a:ext cx="357190" cy="357190"/>
          </a:xfrm>
          <a:prstGeom prst="rect">
            <a:avLst/>
          </a:prstGeom>
          <a:noFill/>
          <a:ln>
            <a:solidFill>
              <a:srgbClr val="9617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6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26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Larissa">
  <a:themeElements>
    <a:clrScheme name="bp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Bildschirmpräsentation (4:3)</PresentationFormat>
  <Paragraphs>60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Viele wollten weg</vt:lpstr>
      <vt:lpstr>Viele wollten weg</vt:lpstr>
      <vt:lpstr>Viele wollten weg</vt:lpstr>
      <vt:lpstr>Viele wollten weg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Gabi Netz</dc:creator>
  <cp:lastModifiedBy>Gabi Netz</cp:lastModifiedBy>
  <cp:revision>173</cp:revision>
  <dcterms:created xsi:type="dcterms:W3CDTF">2011-06-08T12:10:25Z</dcterms:created>
  <dcterms:modified xsi:type="dcterms:W3CDTF">2011-07-14T13:26:24Z</dcterms:modified>
</cp:coreProperties>
</file>